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58" r:id="rId4"/>
    <p:sldId id="262" r:id="rId5"/>
    <p:sldId id="261" r:id="rId6"/>
    <p:sldId id="270" r:id="rId7"/>
    <p:sldId id="277" r:id="rId8"/>
    <p:sldId id="279" r:id="rId9"/>
    <p:sldId id="280" r:id="rId10"/>
    <p:sldId id="278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FAE"/>
    <a:srgbClr val="FCD9D8"/>
    <a:srgbClr val="FEBAAC"/>
    <a:srgbClr val="FDE0DF"/>
    <a:srgbClr val="E88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808080"/>
                </a:solidFill>
              </a:defRPr>
            </a:lvl1pPr>
            <a:lvl2pPr algn="ctr">
              <a:defRPr sz="2100">
                <a:solidFill>
                  <a:srgbClr val="808080"/>
                </a:solidFill>
              </a:defRPr>
            </a:lvl2pPr>
            <a:lvl3pPr algn="ctr">
              <a:defRPr sz="2100">
                <a:solidFill>
                  <a:srgbClr val="808080"/>
                </a:solidFill>
              </a:defRPr>
            </a:lvl3pPr>
            <a:lvl4pPr marL="925830" indent="-240030" algn="ctr">
              <a:defRPr sz="2100">
                <a:solidFill>
                  <a:srgbClr val="808080"/>
                </a:solidFill>
              </a:defRPr>
            </a:lvl4pPr>
            <a:lvl5pPr marL="1154430" indent="-240030" algn="ctr">
              <a:defRPr sz="21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3209375" y="5833726"/>
            <a:ext cx="5773250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  <a:defRPr/>
            </a:lvl1pPr>
          </a:lstStyle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35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>
            <a:alphaModFix amt="57322"/>
          </a:blip>
          <a:srcRect l="4292" t="15183" r="4292" b="16397"/>
          <a:stretch>
            <a:fillRect/>
          </a:stretch>
        </p:blipFill>
        <p:spPr>
          <a:xfrm>
            <a:off x="-1818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1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710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1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18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403481" y="1778924"/>
            <a:ext cx="11226208" cy="44663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7746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5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8839" y="6540500"/>
            <a:ext cx="327973" cy="323165"/>
          </a:xfrm>
          <a:prstGeom prst="rect">
            <a:avLst/>
          </a:prstGeom>
        </p:spPr>
        <p:txBody>
          <a:bodyPr/>
          <a:lstStyle>
            <a:lvl1pPr algn="ctr">
              <a:defRPr sz="15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0934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218" name="1"/>
          <p:cNvGrpSpPr/>
          <p:nvPr/>
        </p:nvGrpSpPr>
        <p:grpSpPr>
          <a:xfrm>
            <a:off x="3278134" y="2560245"/>
            <a:ext cx="916972" cy="916972"/>
            <a:chOff x="0" y="0"/>
            <a:chExt cx="1833942" cy="1833942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1</a:t>
              </a:r>
            </a:p>
          </p:txBody>
        </p:sp>
      </p:grpSp>
      <p:grpSp>
        <p:nvGrpSpPr>
          <p:cNvPr id="221" name="2"/>
          <p:cNvGrpSpPr/>
          <p:nvPr/>
        </p:nvGrpSpPr>
        <p:grpSpPr>
          <a:xfrm>
            <a:off x="7910047" y="2560245"/>
            <a:ext cx="916972" cy="916972"/>
            <a:chOff x="0" y="0"/>
            <a:chExt cx="1833942" cy="1833942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2</a:t>
              </a:r>
            </a:p>
          </p:txBody>
        </p:sp>
      </p:grpSp>
      <p:grpSp>
        <p:nvGrpSpPr>
          <p:cNvPr id="224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22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2203" y="3706449"/>
            <a:ext cx="2826115" cy="49059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marL="504145" indent="-275545" algn="ctr">
              <a:defRPr sz="1800" b="1"/>
            </a:lvl2pPr>
            <a:lvl3pPr marL="714375" indent="-257175" algn="ctr">
              <a:defRPr sz="1800" b="1"/>
            </a:lvl3pPr>
            <a:lvl4pPr marL="994409" indent="-308609" algn="ctr">
              <a:defRPr sz="1800" b="1"/>
            </a:lvl4pPr>
            <a:lvl5pPr marL="1223009" indent="-308609" algn="ctr"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Текст 7"/>
          <p:cNvSpPr>
            <a:spLocks noGrp="1"/>
          </p:cNvSpPr>
          <p:nvPr>
            <p:ph type="body" sz="quarter" idx="13"/>
          </p:nvPr>
        </p:nvSpPr>
        <p:spPr>
          <a:xfrm>
            <a:off x="2311041" y="4197041"/>
            <a:ext cx="2826115" cy="77051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7" name="Текст 7"/>
          <p:cNvSpPr>
            <a:spLocks noGrp="1"/>
          </p:cNvSpPr>
          <p:nvPr>
            <p:ph type="body" sz="quarter" idx="14"/>
          </p:nvPr>
        </p:nvSpPr>
        <p:spPr>
          <a:xfrm>
            <a:off x="6892203" y="4197040"/>
            <a:ext cx="2826115" cy="77051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28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2311041" y="3706450"/>
            <a:ext cx="2826116" cy="490593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29" name="Текст 7"/>
          <p:cNvSpPr>
            <a:spLocks noGrp="1"/>
          </p:cNvSpPr>
          <p:nvPr>
            <p:ph type="body" sz="quarter" idx="16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0460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241" name="1"/>
          <p:cNvGrpSpPr/>
          <p:nvPr/>
        </p:nvGrpSpPr>
        <p:grpSpPr>
          <a:xfrm>
            <a:off x="2018704" y="2683990"/>
            <a:ext cx="916972" cy="916972"/>
            <a:chOff x="0" y="0"/>
            <a:chExt cx="1833942" cy="1833942"/>
          </a:xfrm>
        </p:grpSpPr>
        <p:sp>
          <p:nvSpPr>
            <p:cNvPr id="239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1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1</a:t>
              </a:r>
            </a:p>
          </p:txBody>
        </p:sp>
      </p:grpSp>
      <p:grpSp>
        <p:nvGrpSpPr>
          <p:cNvPr id="244" name="2"/>
          <p:cNvGrpSpPr/>
          <p:nvPr/>
        </p:nvGrpSpPr>
        <p:grpSpPr>
          <a:xfrm>
            <a:off x="5637514" y="2683990"/>
            <a:ext cx="916972" cy="916972"/>
            <a:chOff x="0" y="0"/>
            <a:chExt cx="1833942" cy="1833942"/>
          </a:xfrm>
        </p:grpSpPr>
        <p:sp>
          <p:nvSpPr>
            <p:cNvPr id="24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2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2</a:t>
              </a:r>
            </a:p>
          </p:txBody>
        </p:sp>
      </p:grp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72458" y="3807066"/>
            <a:ext cx="2826115" cy="49059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marL="504145" indent="-275545" algn="ctr">
              <a:defRPr sz="1800" b="1"/>
            </a:lvl2pPr>
            <a:lvl3pPr marL="714375" indent="-257175" algn="ctr">
              <a:defRPr sz="1800" b="1"/>
            </a:lvl3pPr>
            <a:lvl4pPr marL="994409" indent="-308609" algn="ctr">
              <a:defRPr sz="1800" b="1"/>
            </a:lvl4pPr>
            <a:lvl5pPr marL="1223009" indent="-308609" algn="ctr"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Текст 7"/>
          <p:cNvSpPr>
            <a:spLocks noGrp="1"/>
          </p:cNvSpPr>
          <p:nvPr>
            <p:ph type="body" sz="quarter" idx="13"/>
          </p:nvPr>
        </p:nvSpPr>
        <p:spPr>
          <a:xfrm>
            <a:off x="1064132" y="4297657"/>
            <a:ext cx="2826115" cy="77051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7" name="Текст 7"/>
          <p:cNvSpPr>
            <a:spLocks noGrp="1"/>
          </p:cNvSpPr>
          <p:nvPr>
            <p:ph type="body" sz="quarter" idx="14"/>
          </p:nvPr>
        </p:nvSpPr>
        <p:spPr>
          <a:xfrm>
            <a:off x="4772458" y="4297657"/>
            <a:ext cx="2826115" cy="77051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48" name="Текст 7"/>
          <p:cNvSpPr>
            <a:spLocks noGrp="1"/>
          </p:cNvSpPr>
          <p:nvPr>
            <p:ph type="body" sz="quarter" idx="15"/>
          </p:nvPr>
        </p:nvSpPr>
        <p:spPr>
          <a:xfrm>
            <a:off x="8578739" y="3807066"/>
            <a:ext cx="2826115" cy="490592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sp>
        <p:nvSpPr>
          <p:cNvPr id="249" name="Текст 7"/>
          <p:cNvSpPr>
            <a:spLocks noGrp="1"/>
          </p:cNvSpPr>
          <p:nvPr>
            <p:ph type="body" sz="quarter" idx="16"/>
          </p:nvPr>
        </p:nvSpPr>
        <p:spPr>
          <a:xfrm>
            <a:off x="8578739" y="4297657"/>
            <a:ext cx="2826115" cy="77051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 algn="ctr"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50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1064131" y="3807066"/>
            <a:ext cx="2826116" cy="490592"/>
          </a:xfrm>
          <a:prstGeom prst="rect">
            <a:avLst/>
          </a:prstGeom>
        </p:spPr>
        <p:txBody>
          <a:bodyPr/>
          <a:lstStyle/>
          <a:p>
            <a:pPr algn="ctr">
              <a:defRPr sz="3600" b="1"/>
            </a:pPr>
            <a:endParaRPr/>
          </a:p>
        </p:txBody>
      </p:sp>
      <p:grpSp>
        <p:nvGrpSpPr>
          <p:cNvPr id="253" name="3"/>
          <p:cNvGrpSpPr/>
          <p:nvPr/>
        </p:nvGrpSpPr>
        <p:grpSpPr>
          <a:xfrm>
            <a:off x="9533311" y="2683990"/>
            <a:ext cx="916972" cy="916972"/>
            <a:chOff x="0" y="0"/>
            <a:chExt cx="1833942" cy="1833942"/>
          </a:xfrm>
        </p:grpSpPr>
        <p:sp>
          <p:nvSpPr>
            <p:cNvPr id="251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3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3</a:t>
              </a:r>
            </a:p>
          </p:txBody>
        </p:sp>
      </p:grpSp>
      <p:grpSp>
        <p:nvGrpSpPr>
          <p:cNvPr id="256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Текст 7"/>
          <p:cNvSpPr>
            <a:spLocks noGrp="1"/>
          </p:cNvSpPr>
          <p:nvPr>
            <p:ph type="body" sz="quarter" idx="18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49650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269" name="1"/>
          <p:cNvGrpSpPr/>
          <p:nvPr/>
        </p:nvGrpSpPr>
        <p:grpSpPr>
          <a:xfrm>
            <a:off x="1147847" y="2432269"/>
            <a:ext cx="916972" cy="916972"/>
            <a:chOff x="0" y="0"/>
            <a:chExt cx="1833942" cy="1833942"/>
          </a:xfrm>
        </p:grpSpPr>
        <p:sp>
          <p:nvSpPr>
            <p:cNvPr id="26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1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1</a:t>
              </a:r>
            </a:p>
          </p:txBody>
        </p:sp>
      </p:grp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08214" y="2924404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4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4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4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4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Текст 2"/>
          <p:cNvSpPr txBox="1">
            <a:spLocks noGrp="1"/>
          </p:cNvSpPr>
          <p:nvPr>
            <p:ph type="body" sz="quarter" idx="13"/>
          </p:nvPr>
        </p:nvSpPr>
        <p:spPr>
          <a:xfrm>
            <a:off x="2308214" y="2433813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4" name="2"/>
          <p:cNvGrpSpPr/>
          <p:nvPr/>
        </p:nvGrpSpPr>
        <p:grpSpPr>
          <a:xfrm>
            <a:off x="6303874" y="2432269"/>
            <a:ext cx="916972" cy="916972"/>
            <a:chOff x="0" y="0"/>
            <a:chExt cx="1833942" cy="1833942"/>
          </a:xfrm>
        </p:grpSpPr>
        <p:sp>
          <p:nvSpPr>
            <p:cNvPr id="27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2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2</a:t>
              </a:r>
            </a:p>
          </p:txBody>
        </p:sp>
      </p:grpSp>
      <p:sp>
        <p:nvSpPr>
          <p:cNvPr id="275" name="Текст 7"/>
          <p:cNvSpPr>
            <a:spLocks noGrp="1"/>
          </p:cNvSpPr>
          <p:nvPr>
            <p:ph type="body" sz="quarter" idx="14"/>
          </p:nvPr>
        </p:nvSpPr>
        <p:spPr>
          <a:xfrm>
            <a:off x="7464241" y="2924404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6" name="Текст 2"/>
          <p:cNvSpPr txBox="1">
            <a:spLocks noGrp="1"/>
          </p:cNvSpPr>
          <p:nvPr>
            <p:ph type="body" sz="quarter" idx="15"/>
          </p:nvPr>
        </p:nvSpPr>
        <p:spPr>
          <a:xfrm>
            <a:off x="7464240" y="2433813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79" name="3"/>
          <p:cNvGrpSpPr/>
          <p:nvPr/>
        </p:nvGrpSpPr>
        <p:grpSpPr>
          <a:xfrm>
            <a:off x="1147847" y="4298391"/>
            <a:ext cx="916972" cy="916972"/>
            <a:chOff x="0" y="0"/>
            <a:chExt cx="1833942" cy="1833942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3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3</a:t>
              </a:r>
            </a:p>
          </p:txBody>
        </p:sp>
      </p:grpSp>
      <p:sp>
        <p:nvSpPr>
          <p:cNvPr id="280" name="Текст 7"/>
          <p:cNvSpPr>
            <a:spLocks noGrp="1"/>
          </p:cNvSpPr>
          <p:nvPr>
            <p:ph type="body" sz="quarter" idx="16"/>
          </p:nvPr>
        </p:nvSpPr>
        <p:spPr>
          <a:xfrm>
            <a:off x="2308214" y="4790527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1" name="Текст 2"/>
          <p:cNvSpPr txBox="1">
            <a:spLocks noGrp="1"/>
          </p:cNvSpPr>
          <p:nvPr>
            <p:ph type="body" sz="quarter" idx="17"/>
          </p:nvPr>
        </p:nvSpPr>
        <p:spPr>
          <a:xfrm>
            <a:off x="2308214" y="4299936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4" name="4"/>
          <p:cNvGrpSpPr/>
          <p:nvPr/>
        </p:nvGrpSpPr>
        <p:grpSpPr>
          <a:xfrm>
            <a:off x="6303874" y="4298391"/>
            <a:ext cx="916972" cy="916972"/>
            <a:chOff x="0" y="0"/>
            <a:chExt cx="1833942" cy="1833942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833942" cy="183394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4"/>
            <p:cNvSpPr txBox="1"/>
            <p:nvPr/>
          </p:nvSpPr>
          <p:spPr>
            <a:xfrm>
              <a:off x="268574" y="455306"/>
              <a:ext cx="1296795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4</a:t>
              </a:r>
            </a:p>
          </p:txBody>
        </p:sp>
      </p:grpSp>
      <p:sp>
        <p:nvSpPr>
          <p:cNvPr id="285" name="Текст 7"/>
          <p:cNvSpPr>
            <a:spLocks noGrp="1"/>
          </p:cNvSpPr>
          <p:nvPr>
            <p:ph type="body" sz="quarter" idx="18"/>
          </p:nvPr>
        </p:nvSpPr>
        <p:spPr>
          <a:xfrm>
            <a:off x="7464241" y="4790527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86" name="Текст 2"/>
          <p:cNvSpPr txBox="1">
            <a:spLocks noGrp="1"/>
          </p:cNvSpPr>
          <p:nvPr>
            <p:ph type="body" sz="quarter" idx="19"/>
          </p:nvPr>
        </p:nvSpPr>
        <p:spPr>
          <a:xfrm>
            <a:off x="7464240" y="4299936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289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28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0" name="Текст 7"/>
          <p:cNvSpPr>
            <a:spLocks noGrp="1"/>
          </p:cNvSpPr>
          <p:nvPr>
            <p:ph type="body" sz="quarter" idx="20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6620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302" name="1"/>
          <p:cNvGrpSpPr/>
          <p:nvPr/>
        </p:nvGrpSpPr>
        <p:grpSpPr>
          <a:xfrm>
            <a:off x="826567" y="2023464"/>
            <a:ext cx="702497" cy="702497"/>
            <a:chOff x="0" y="0"/>
            <a:chExt cx="1404992" cy="1404992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1"/>
            <p:cNvSpPr txBox="1"/>
            <p:nvPr/>
          </p:nvSpPr>
          <p:spPr>
            <a:xfrm>
              <a:off x="205756" y="240832"/>
              <a:ext cx="993481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1</a:t>
              </a:r>
            </a:p>
          </p:txBody>
        </p:sp>
      </p:grpSp>
      <p:sp>
        <p:nvSpPr>
          <p:cNvPr id="3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49" y="2523245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4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4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4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4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Текст 7"/>
          <p:cNvSpPr>
            <a:spLocks noGrp="1"/>
          </p:cNvSpPr>
          <p:nvPr>
            <p:ph type="body" sz="quarter" idx="13"/>
          </p:nvPr>
        </p:nvSpPr>
        <p:spPr>
          <a:xfrm>
            <a:off x="1679549" y="3530184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5" name="Текст 7"/>
          <p:cNvSpPr>
            <a:spLocks noGrp="1"/>
          </p:cNvSpPr>
          <p:nvPr>
            <p:ph type="body" sz="quarter" idx="14"/>
          </p:nvPr>
        </p:nvSpPr>
        <p:spPr>
          <a:xfrm>
            <a:off x="1679549" y="4036154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6" name="Текст 7"/>
          <p:cNvSpPr>
            <a:spLocks noGrp="1"/>
          </p:cNvSpPr>
          <p:nvPr>
            <p:ph type="body" sz="quarter" idx="15"/>
          </p:nvPr>
        </p:nvSpPr>
        <p:spPr>
          <a:xfrm>
            <a:off x="1679549" y="5041779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7" name="Текст 7"/>
          <p:cNvSpPr>
            <a:spLocks noGrp="1"/>
          </p:cNvSpPr>
          <p:nvPr>
            <p:ph type="body" sz="quarter" idx="16"/>
          </p:nvPr>
        </p:nvSpPr>
        <p:spPr>
          <a:xfrm>
            <a:off x="1679549" y="5532369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08" name="Текст 7"/>
          <p:cNvSpPr>
            <a:spLocks noGrp="1"/>
          </p:cNvSpPr>
          <p:nvPr>
            <p:ph type="body" sz="quarter" idx="17"/>
          </p:nvPr>
        </p:nvSpPr>
        <p:spPr>
          <a:xfrm>
            <a:off x="6535358" y="2032654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09" name="Текст 7"/>
          <p:cNvSpPr>
            <a:spLocks noGrp="1"/>
          </p:cNvSpPr>
          <p:nvPr>
            <p:ph type="body" sz="quarter" idx="18"/>
          </p:nvPr>
        </p:nvSpPr>
        <p:spPr>
          <a:xfrm>
            <a:off x="6535358" y="2523245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0" name="Текст 7"/>
          <p:cNvSpPr>
            <a:spLocks noGrp="1"/>
          </p:cNvSpPr>
          <p:nvPr>
            <p:ph type="body" sz="quarter" idx="19"/>
          </p:nvPr>
        </p:nvSpPr>
        <p:spPr>
          <a:xfrm>
            <a:off x="6535358" y="3545562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11" name="Текст 7"/>
          <p:cNvSpPr>
            <a:spLocks noGrp="1"/>
          </p:cNvSpPr>
          <p:nvPr>
            <p:ph type="body" sz="quarter" idx="20"/>
          </p:nvPr>
        </p:nvSpPr>
        <p:spPr>
          <a:xfrm>
            <a:off x="6535358" y="4036154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12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1679549" y="2023464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15" name="2"/>
          <p:cNvGrpSpPr/>
          <p:nvPr/>
        </p:nvGrpSpPr>
        <p:grpSpPr>
          <a:xfrm>
            <a:off x="826567" y="3530185"/>
            <a:ext cx="702497" cy="702497"/>
            <a:chOff x="0" y="0"/>
            <a:chExt cx="1404992" cy="1404992"/>
          </a:xfrm>
        </p:grpSpPr>
        <p:sp>
          <p:nvSpPr>
            <p:cNvPr id="313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2"/>
            <p:cNvSpPr txBox="1"/>
            <p:nvPr/>
          </p:nvSpPr>
          <p:spPr>
            <a:xfrm>
              <a:off x="205756" y="240832"/>
              <a:ext cx="993481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2</a:t>
              </a:r>
            </a:p>
          </p:txBody>
        </p:sp>
      </p:grpSp>
      <p:grpSp>
        <p:nvGrpSpPr>
          <p:cNvPr id="318" name="3"/>
          <p:cNvGrpSpPr/>
          <p:nvPr/>
        </p:nvGrpSpPr>
        <p:grpSpPr>
          <a:xfrm>
            <a:off x="826567" y="5041779"/>
            <a:ext cx="702497" cy="702497"/>
            <a:chOff x="0" y="0"/>
            <a:chExt cx="1404992" cy="1404992"/>
          </a:xfrm>
        </p:grpSpPr>
        <p:sp>
          <p:nvSpPr>
            <p:cNvPr id="316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3"/>
            <p:cNvSpPr txBox="1"/>
            <p:nvPr/>
          </p:nvSpPr>
          <p:spPr>
            <a:xfrm>
              <a:off x="205756" y="240832"/>
              <a:ext cx="993481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3</a:t>
              </a:r>
            </a:p>
          </p:txBody>
        </p:sp>
      </p:grpSp>
      <p:grpSp>
        <p:nvGrpSpPr>
          <p:cNvPr id="321" name="4"/>
          <p:cNvGrpSpPr/>
          <p:nvPr/>
        </p:nvGrpSpPr>
        <p:grpSpPr>
          <a:xfrm>
            <a:off x="5700516" y="2023464"/>
            <a:ext cx="702498" cy="702497"/>
            <a:chOff x="0" y="0"/>
            <a:chExt cx="1404994" cy="1404992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4"/>
            <p:cNvSpPr txBox="1"/>
            <p:nvPr/>
          </p:nvSpPr>
          <p:spPr>
            <a:xfrm>
              <a:off x="205756" y="240832"/>
              <a:ext cx="993483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4</a:t>
              </a:r>
            </a:p>
          </p:txBody>
        </p:sp>
      </p:grpSp>
      <p:grpSp>
        <p:nvGrpSpPr>
          <p:cNvPr id="324" name="5"/>
          <p:cNvGrpSpPr/>
          <p:nvPr/>
        </p:nvGrpSpPr>
        <p:grpSpPr>
          <a:xfrm>
            <a:off x="5700516" y="3530185"/>
            <a:ext cx="702498" cy="702497"/>
            <a:chOff x="0" y="0"/>
            <a:chExt cx="1404994" cy="1404992"/>
          </a:xfrm>
        </p:grpSpPr>
        <p:sp>
          <p:nvSpPr>
            <p:cNvPr id="322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5"/>
            <p:cNvSpPr txBox="1"/>
            <p:nvPr/>
          </p:nvSpPr>
          <p:spPr>
            <a:xfrm>
              <a:off x="205756" y="240832"/>
              <a:ext cx="993483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3000" kern="0"/>
                <a:t>5</a:t>
              </a:r>
            </a:p>
          </p:txBody>
        </p:sp>
      </p:grpSp>
      <p:grpSp>
        <p:nvGrpSpPr>
          <p:cNvPr id="32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32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Текст 7"/>
          <p:cNvSpPr>
            <a:spLocks noGrp="1"/>
          </p:cNvSpPr>
          <p:nvPr>
            <p:ph type="body" sz="quarter" idx="22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5764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340" name="1"/>
          <p:cNvGrpSpPr/>
          <p:nvPr/>
        </p:nvGrpSpPr>
        <p:grpSpPr>
          <a:xfrm>
            <a:off x="826567" y="2078581"/>
            <a:ext cx="702497" cy="702497"/>
            <a:chOff x="0" y="0"/>
            <a:chExt cx="1404992" cy="1404992"/>
          </a:xfrm>
        </p:grpSpPr>
        <p:sp>
          <p:nvSpPr>
            <p:cNvPr id="338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1"/>
            <p:cNvSpPr txBox="1"/>
            <p:nvPr/>
          </p:nvSpPr>
          <p:spPr>
            <a:xfrm>
              <a:off x="205756" y="394719"/>
              <a:ext cx="99348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2000" kern="0"/>
                <a:t>1</a:t>
              </a:r>
            </a:p>
          </p:txBody>
        </p:sp>
      </p:grpSp>
      <p:sp>
        <p:nvSpPr>
          <p:cNvPr id="3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49" y="2578362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  <a:lvl2pPr>
              <a:spcBef>
                <a:spcPts val="400"/>
              </a:spcBef>
              <a:defRPr>
                <a:solidFill>
                  <a:srgbClr val="595959"/>
                </a:solidFill>
              </a:defRPr>
            </a:lvl2pPr>
            <a:lvl3pPr>
              <a:spcBef>
                <a:spcPts val="400"/>
              </a:spcBef>
              <a:defRPr>
                <a:solidFill>
                  <a:srgbClr val="595959"/>
                </a:solidFill>
              </a:defRPr>
            </a:lvl3pPr>
            <a:lvl4pPr>
              <a:spcBef>
                <a:spcPts val="400"/>
              </a:spcBef>
              <a:defRPr>
                <a:solidFill>
                  <a:srgbClr val="595959"/>
                </a:solidFill>
              </a:defRPr>
            </a:lvl4pPr>
            <a:lvl5pPr>
              <a:spcBef>
                <a:spcPts val="400"/>
              </a:spcBef>
              <a:defRPr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Текст 7"/>
          <p:cNvSpPr>
            <a:spLocks noGrp="1"/>
          </p:cNvSpPr>
          <p:nvPr>
            <p:ph type="body" sz="quarter" idx="13"/>
          </p:nvPr>
        </p:nvSpPr>
        <p:spPr>
          <a:xfrm>
            <a:off x="1679549" y="3585302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3" name="Текст 7"/>
          <p:cNvSpPr>
            <a:spLocks noGrp="1"/>
          </p:cNvSpPr>
          <p:nvPr>
            <p:ph type="body" sz="quarter" idx="14"/>
          </p:nvPr>
        </p:nvSpPr>
        <p:spPr>
          <a:xfrm>
            <a:off x="1679549" y="4091270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4" name="Текст 7"/>
          <p:cNvSpPr>
            <a:spLocks noGrp="1"/>
          </p:cNvSpPr>
          <p:nvPr>
            <p:ph type="body" sz="quarter" idx="15"/>
          </p:nvPr>
        </p:nvSpPr>
        <p:spPr>
          <a:xfrm>
            <a:off x="1679549" y="5096896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5" name="Текст 7"/>
          <p:cNvSpPr>
            <a:spLocks noGrp="1"/>
          </p:cNvSpPr>
          <p:nvPr>
            <p:ph type="body" sz="quarter" idx="16"/>
          </p:nvPr>
        </p:nvSpPr>
        <p:spPr>
          <a:xfrm>
            <a:off x="1679549" y="5587486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6" name="Текст 7"/>
          <p:cNvSpPr>
            <a:spLocks noGrp="1"/>
          </p:cNvSpPr>
          <p:nvPr>
            <p:ph type="body" sz="quarter" idx="17"/>
          </p:nvPr>
        </p:nvSpPr>
        <p:spPr>
          <a:xfrm>
            <a:off x="6535358" y="2087772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7" name="Текст 7"/>
          <p:cNvSpPr>
            <a:spLocks noGrp="1"/>
          </p:cNvSpPr>
          <p:nvPr>
            <p:ph type="body" sz="quarter" idx="18"/>
          </p:nvPr>
        </p:nvSpPr>
        <p:spPr>
          <a:xfrm>
            <a:off x="6535358" y="2578362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Текст 7"/>
          <p:cNvSpPr>
            <a:spLocks noGrp="1"/>
          </p:cNvSpPr>
          <p:nvPr>
            <p:ph type="body" sz="quarter" idx="19"/>
          </p:nvPr>
        </p:nvSpPr>
        <p:spPr>
          <a:xfrm>
            <a:off x="6535358" y="3600679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49" name="Текст 7"/>
          <p:cNvSpPr>
            <a:spLocks noGrp="1"/>
          </p:cNvSpPr>
          <p:nvPr>
            <p:ph type="body" sz="quarter" idx="20"/>
          </p:nvPr>
        </p:nvSpPr>
        <p:spPr>
          <a:xfrm>
            <a:off x="6535358" y="4091270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50" name="Текст 2"/>
          <p:cNvSpPr txBox="1">
            <a:spLocks noGrp="1"/>
          </p:cNvSpPr>
          <p:nvPr>
            <p:ph type="body" sz="quarter" idx="21"/>
          </p:nvPr>
        </p:nvSpPr>
        <p:spPr>
          <a:xfrm>
            <a:off x="1679549" y="2078581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grpSp>
        <p:nvGrpSpPr>
          <p:cNvPr id="353" name="2"/>
          <p:cNvGrpSpPr/>
          <p:nvPr/>
        </p:nvGrpSpPr>
        <p:grpSpPr>
          <a:xfrm>
            <a:off x="826567" y="3585302"/>
            <a:ext cx="702497" cy="702497"/>
            <a:chOff x="0" y="0"/>
            <a:chExt cx="1404992" cy="1404992"/>
          </a:xfrm>
        </p:grpSpPr>
        <p:sp>
          <p:nvSpPr>
            <p:cNvPr id="351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2"/>
            <p:cNvSpPr txBox="1"/>
            <p:nvPr/>
          </p:nvSpPr>
          <p:spPr>
            <a:xfrm>
              <a:off x="205756" y="394719"/>
              <a:ext cx="99348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2000" kern="0"/>
                <a:t>2</a:t>
              </a:r>
            </a:p>
          </p:txBody>
        </p:sp>
      </p:grpSp>
      <p:grpSp>
        <p:nvGrpSpPr>
          <p:cNvPr id="356" name="3"/>
          <p:cNvGrpSpPr/>
          <p:nvPr/>
        </p:nvGrpSpPr>
        <p:grpSpPr>
          <a:xfrm>
            <a:off x="826567" y="5096896"/>
            <a:ext cx="702497" cy="702497"/>
            <a:chOff x="0" y="0"/>
            <a:chExt cx="1404992" cy="1404992"/>
          </a:xfrm>
        </p:grpSpPr>
        <p:sp>
          <p:nvSpPr>
            <p:cNvPr id="354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3"/>
            <p:cNvSpPr txBox="1"/>
            <p:nvPr/>
          </p:nvSpPr>
          <p:spPr>
            <a:xfrm>
              <a:off x="205756" y="394719"/>
              <a:ext cx="99348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2000" kern="0"/>
                <a:t>3</a:t>
              </a:r>
            </a:p>
          </p:txBody>
        </p:sp>
      </p:grpSp>
      <p:grpSp>
        <p:nvGrpSpPr>
          <p:cNvPr id="359" name="4"/>
          <p:cNvGrpSpPr/>
          <p:nvPr/>
        </p:nvGrpSpPr>
        <p:grpSpPr>
          <a:xfrm>
            <a:off x="5700516" y="2078581"/>
            <a:ext cx="702498" cy="702497"/>
            <a:chOff x="0" y="0"/>
            <a:chExt cx="1404994" cy="1404992"/>
          </a:xfrm>
        </p:grpSpPr>
        <p:sp>
          <p:nvSpPr>
            <p:cNvPr id="357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4"/>
            <p:cNvSpPr txBox="1"/>
            <p:nvPr/>
          </p:nvSpPr>
          <p:spPr>
            <a:xfrm>
              <a:off x="205756" y="394719"/>
              <a:ext cx="993483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2000" kern="0"/>
                <a:t>4</a:t>
              </a:r>
            </a:p>
          </p:txBody>
        </p:sp>
      </p:grpSp>
      <p:grpSp>
        <p:nvGrpSpPr>
          <p:cNvPr id="362" name="5"/>
          <p:cNvGrpSpPr/>
          <p:nvPr/>
        </p:nvGrpSpPr>
        <p:grpSpPr>
          <a:xfrm>
            <a:off x="5700516" y="3585302"/>
            <a:ext cx="702498" cy="702497"/>
            <a:chOff x="0" y="0"/>
            <a:chExt cx="1404994" cy="1404992"/>
          </a:xfrm>
        </p:grpSpPr>
        <p:sp>
          <p:nvSpPr>
            <p:cNvPr id="360" name="Circle"/>
            <p:cNvSpPr/>
            <p:nvPr/>
          </p:nvSpPr>
          <p:spPr>
            <a:xfrm>
              <a:off x="0" y="0"/>
              <a:ext cx="1404994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5"/>
            <p:cNvSpPr txBox="1"/>
            <p:nvPr/>
          </p:nvSpPr>
          <p:spPr>
            <a:xfrm>
              <a:off x="205756" y="394719"/>
              <a:ext cx="993483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2000" kern="0"/>
                <a:t>5</a:t>
              </a:r>
            </a:p>
          </p:txBody>
        </p:sp>
      </p:grpSp>
      <p:sp>
        <p:nvSpPr>
          <p:cNvPr id="363" name="Текст 7"/>
          <p:cNvSpPr>
            <a:spLocks noGrp="1"/>
          </p:cNvSpPr>
          <p:nvPr>
            <p:ph type="body" sz="quarter" idx="22"/>
          </p:nvPr>
        </p:nvSpPr>
        <p:spPr>
          <a:xfrm>
            <a:off x="6531467" y="5096896"/>
            <a:ext cx="2826116" cy="490592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endParaRPr/>
          </a:p>
        </p:txBody>
      </p:sp>
      <p:sp>
        <p:nvSpPr>
          <p:cNvPr id="364" name="Текст 7"/>
          <p:cNvSpPr>
            <a:spLocks noGrp="1"/>
          </p:cNvSpPr>
          <p:nvPr>
            <p:ph type="body" sz="quarter" idx="23"/>
          </p:nvPr>
        </p:nvSpPr>
        <p:spPr>
          <a:xfrm>
            <a:off x="6531467" y="5587486"/>
            <a:ext cx="2826116" cy="77051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595959"/>
                </a:solidFill>
              </a:defRPr>
            </a:lvl1pPr>
          </a:lstStyle>
          <a:p>
            <a:pPr>
              <a:spcBef>
                <a:spcPts val="800"/>
              </a:spcBef>
              <a:defRPr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367" name="6"/>
          <p:cNvGrpSpPr/>
          <p:nvPr/>
        </p:nvGrpSpPr>
        <p:grpSpPr>
          <a:xfrm>
            <a:off x="5678486" y="5096896"/>
            <a:ext cx="702497" cy="702497"/>
            <a:chOff x="0" y="0"/>
            <a:chExt cx="1404992" cy="1404992"/>
          </a:xfrm>
        </p:grpSpPr>
        <p:sp>
          <p:nvSpPr>
            <p:cNvPr id="365" name="Circle"/>
            <p:cNvSpPr/>
            <p:nvPr/>
          </p:nvSpPr>
          <p:spPr>
            <a:xfrm>
              <a:off x="0" y="0"/>
              <a:ext cx="1404992" cy="1404992"/>
            </a:xfrm>
            <a:prstGeom prst="ellipse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 hangingPunct="0"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6"/>
            <p:cNvSpPr txBox="1"/>
            <p:nvPr/>
          </p:nvSpPr>
          <p:spPr>
            <a:xfrm>
              <a:off x="205756" y="394719"/>
              <a:ext cx="99348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412750" hangingPunct="0"/>
              <a:r>
                <a:rPr sz="2000" kern="0"/>
                <a:t>6</a:t>
              </a:r>
            </a:p>
          </p:txBody>
        </p:sp>
      </p:grpSp>
      <p:grpSp>
        <p:nvGrpSpPr>
          <p:cNvPr id="370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3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Текст 7"/>
          <p:cNvSpPr>
            <a:spLocks noGrp="1"/>
          </p:cNvSpPr>
          <p:nvPr>
            <p:ph type="body" sz="quarter" idx="24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30030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97" y="875082"/>
            <a:ext cx="9798206" cy="5107837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384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5" y="1065574"/>
            <a:ext cx="10060682" cy="569735"/>
          </a:xfrm>
          <a:prstGeom prst="rect">
            <a:avLst/>
          </a:prstGeom>
        </p:spPr>
        <p:txBody>
          <a:bodyPr/>
          <a:lstStyle>
            <a:lvl1pPr>
              <a:defRPr sz="1850">
                <a:solidFill>
                  <a:srgbClr val="404040"/>
                </a:solidFill>
              </a:defRPr>
            </a:lvl1pPr>
            <a:lvl2pPr marL="511799" indent="-283199">
              <a:defRPr sz="1850">
                <a:solidFill>
                  <a:srgbClr val="404040"/>
                </a:solidFill>
              </a:defRPr>
            </a:lvl2pPr>
            <a:lvl3pPr marL="721519" indent="-264319">
              <a:defRPr sz="1850">
                <a:solidFill>
                  <a:srgbClr val="404040"/>
                </a:solidFill>
              </a:defRPr>
            </a:lvl3pPr>
            <a:lvl4pPr marL="1002982" indent="-317182">
              <a:defRPr sz="1850">
                <a:solidFill>
                  <a:srgbClr val="404040"/>
                </a:solidFill>
              </a:defRPr>
            </a:lvl4pPr>
            <a:lvl5pPr marL="1231582" indent="-317182">
              <a:defRPr sz="185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5816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74" y="1773766"/>
            <a:ext cx="7635217" cy="3980263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398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5450" y="1985240"/>
            <a:ext cx="3410570" cy="39231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827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5" y="5833726"/>
            <a:ext cx="5773250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</a:lvl1pPr>
            <a:lvl2pPr algn="ctr">
              <a:spcBef>
                <a:spcPts val="350"/>
              </a:spcBef>
            </a:lvl2pPr>
            <a:lvl3pPr algn="ctr">
              <a:spcBef>
                <a:spcPts val="350"/>
              </a:spcBef>
            </a:lvl3pPr>
            <a:lvl4pPr algn="ctr">
              <a:spcBef>
                <a:spcPts val="350"/>
              </a:spcBef>
            </a:lvl4pPr>
            <a:lvl5pPr algn="ctr">
              <a:spcBef>
                <a:spcPts val="35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98926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6081210" y="2046255"/>
            <a:ext cx="5570781" cy="254127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10" name="Прямоугольник"/>
          <p:cNvSpPr/>
          <p:nvPr/>
        </p:nvSpPr>
        <p:spPr>
          <a:xfrm>
            <a:off x="391524" y="2046255"/>
            <a:ext cx="5689687" cy="2541279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11" name="1"/>
          <p:cNvSpPr txBox="1"/>
          <p:nvPr/>
        </p:nvSpPr>
        <p:spPr>
          <a:xfrm>
            <a:off x="415247" y="1863606"/>
            <a:ext cx="1477969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6264480" y="1863606"/>
            <a:ext cx="1477969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5869422" y="3202205"/>
            <a:ext cx="635001" cy="22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41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6032" y="2599531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800">
                <a:solidFill>
                  <a:srgbClr val="FFFFFF"/>
                </a:solidFill>
              </a:defRPr>
            </a:lvl1pPr>
            <a:lvl2pPr marL="412296" indent="-183696">
              <a:defRPr sz="1800">
                <a:solidFill>
                  <a:srgbClr val="FFFFFF"/>
                </a:solidFill>
              </a:defRPr>
            </a:lvl2pPr>
            <a:lvl3pPr marL="628650" indent="-171450">
              <a:defRPr sz="1800">
                <a:solidFill>
                  <a:srgbClr val="FFFFFF"/>
                </a:solidFill>
              </a:defRPr>
            </a:lvl3pPr>
            <a:lvl4pPr marL="891539" indent="-205739">
              <a:defRPr sz="1800">
                <a:solidFill>
                  <a:srgbClr val="FFFFFF"/>
                </a:solidFill>
              </a:defRPr>
            </a:lvl4pPr>
            <a:lvl5pPr marL="1120139" indent="-205739"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7263043" y="2604756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1265729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7262514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419100" y="5256213"/>
            <a:ext cx="11233150" cy="415925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 sz="3600"/>
            </a:pPr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418840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9189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8015473" y="2046255"/>
            <a:ext cx="3751604" cy="254127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4" name="Прямоугольник"/>
          <p:cNvSpPr/>
          <p:nvPr/>
        </p:nvSpPr>
        <p:spPr>
          <a:xfrm>
            <a:off x="4284824" y="2046255"/>
            <a:ext cx="3751604" cy="2541279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5" name="Прямоугольник"/>
          <p:cNvSpPr/>
          <p:nvPr/>
        </p:nvSpPr>
        <p:spPr>
          <a:xfrm>
            <a:off x="391524" y="2046255"/>
            <a:ext cx="3914255" cy="2541279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6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7" name="1"/>
          <p:cNvSpPr txBox="1"/>
          <p:nvPr/>
        </p:nvSpPr>
        <p:spPr>
          <a:xfrm>
            <a:off x="510780" y="1863605"/>
            <a:ext cx="1078207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4554158" y="1863605"/>
            <a:ext cx="1078207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4070788" y="3232760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40" name="3"/>
          <p:cNvSpPr txBox="1"/>
          <p:nvPr/>
        </p:nvSpPr>
        <p:spPr>
          <a:xfrm>
            <a:off x="8254236" y="1863605"/>
            <a:ext cx="1078206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7804115" y="3232760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444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9100" y="5256213"/>
            <a:ext cx="11233150" cy="41592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1800"/>
            </a:lvl1pPr>
            <a:lvl2pPr marL="412296" indent="-183696" algn="ctr">
              <a:defRPr sz="1800"/>
            </a:lvl2pPr>
            <a:lvl3pPr marL="628650" indent="-171450" algn="ctr">
              <a:defRPr sz="1800"/>
            </a:lvl3pPr>
            <a:lvl4pPr marL="891539" indent="-205739" algn="ctr">
              <a:defRPr sz="1800"/>
            </a:lvl4pPr>
            <a:lvl5pPr marL="1120139" indent="-205739" algn="ctr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418840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1142709" y="2599531"/>
            <a:ext cx="272057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1142407" y="3084926"/>
            <a:ext cx="272057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4941625" y="2599531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4941324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8782106" y="2599531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8781803" y="3084926"/>
            <a:ext cx="272057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637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6078996" y="2046255"/>
            <a:ext cx="5572995" cy="254127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3" name="Прямоугольник"/>
          <p:cNvSpPr/>
          <p:nvPr/>
        </p:nvSpPr>
        <p:spPr>
          <a:xfrm>
            <a:off x="391524" y="2046255"/>
            <a:ext cx="5687472" cy="2541279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4" name="1"/>
          <p:cNvSpPr txBox="1"/>
          <p:nvPr/>
        </p:nvSpPr>
        <p:spPr>
          <a:xfrm>
            <a:off x="415247" y="1863606"/>
            <a:ext cx="1477969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6181949" y="1863606"/>
            <a:ext cx="1477969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5876185" y="3202205"/>
            <a:ext cx="635001" cy="22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470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9100" y="5256213"/>
            <a:ext cx="11233150" cy="41592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1800"/>
            </a:lvl1pPr>
            <a:lvl2pPr marL="412296" indent="-183696" algn="ctr">
              <a:defRPr sz="1800"/>
            </a:lvl2pPr>
            <a:lvl3pPr marL="628650" indent="-171450" algn="ctr">
              <a:defRPr sz="1800"/>
            </a:lvl3pPr>
            <a:lvl4pPr marL="891539" indent="-205739" algn="ctr">
              <a:defRPr sz="1800"/>
            </a:lvl4pPr>
            <a:lvl5pPr marL="1120139" indent="-205739" algn="ctr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418840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1266032" y="2599531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7263043" y="2604756"/>
            <a:ext cx="362108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1265729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7262514" y="3084926"/>
            <a:ext cx="362108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04245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Прямоугольник"/>
          <p:cNvSpPr/>
          <p:nvPr/>
        </p:nvSpPr>
        <p:spPr>
          <a:xfrm>
            <a:off x="8015473" y="2046255"/>
            <a:ext cx="3751604" cy="254127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87" name="Прямоугольник"/>
          <p:cNvSpPr/>
          <p:nvPr/>
        </p:nvSpPr>
        <p:spPr>
          <a:xfrm>
            <a:off x="4284824" y="2046255"/>
            <a:ext cx="3751604" cy="2541279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88" name="Прямоугольник"/>
          <p:cNvSpPr/>
          <p:nvPr/>
        </p:nvSpPr>
        <p:spPr>
          <a:xfrm>
            <a:off x="391524" y="2046255"/>
            <a:ext cx="3914255" cy="2541279"/>
          </a:xfrm>
          <a:prstGeom prst="rect">
            <a:avLst/>
          </a:pr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89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90" name="1"/>
          <p:cNvSpPr txBox="1"/>
          <p:nvPr/>
        </p:nvSpPr>
        <p:spPr>
          <a:xfrm>
            <a:off x="494155" y="1863605"/>
            <a:ext cx="1078207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1</a:t>
            </a:r>
          </a:p>
        </p:txBody>
      </p:sp>
      <p:sp>
        <p:nvSpPr>
          <p:cNvPr id="491" name="2"/>
          <p:cNvSpPr txBox="1"/>
          <p:nvPr/>
        </p:nvSpPr>
        <p:spPr>
          <a:xfrm>
            <a:off x="4479345" y="1863605"/>
            <a:ext cx="1078207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2</a:t>
            </a:r>
          </a:p>
        </p:txBody>
      </p:sp>
      <p:sp>
        <p:nvSpPr>
          <p:cNvPr id="492" name="Треугольник"/>
          <p:cNvSpPr/>
          <p:nvPr/>
        </p:nvSpPr>
        <p:spPr>
          <a:xfrm rot="5400000">
            <a:off x="4070788" y="3232760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6F6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93" name="3"/>
          <p:cNvSpPr txBox="1"/>
          <p:nvPr/>
        </p:nvSpPr>
        <p:spPr>
          <a:xfrm>
            <a:off x="8212672" y="1863605"/>
            <a:ext cx="1078206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750" hangingPunct="0"/>
            <a:r>
              <a:rPr sz="20000" kern="0"/>
              <a:t>3</a:t>
            </a:r>
          </a:p>
        </p:txBody>
      </p:sp>
      <p:sp>
        <p:nvSpPr>
          <p:cNvPr id="494" name="Треугольник"/>
          <p:cNvSpPr/>
          <p:nvPr/>
        </p:nvSpPr>
        <p:spPr>
          <a:xfrm rot="5400000">
            <a:off x="7794388" y="3232760"/>
            <a:ext cx="635001" cy="16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49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49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9100" y="5256213"/>
            <a:ext cx="11233150" cy="415925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1800"/>
            </a:lvl1pPr>
            <a:lvl2pPr marL="412296" indent="-183696" algn="ctr">
              <a:defRPr sz="1800"/>
            </a:lvl2pPr>
            <a:lvl3pPr marL="628650" indent="-171450" algn="ctr">
              <a:defRPr sz="1800"/>
            </a:lvl3pPr>
            <a:lvl4pPr marL="891539" indent="-205739" algn="ctr">
              <a:defRPr sz="1800"/>
            </a:lvl4pPr>
            <a:lvl5pPr marL="1120139" indent="-205739" algn="ctr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" name="Текст 7"/>
          <p:cNvSpPr>
            <a:spLocks noGrp="1"/>
          </p:cNvSpPr>
          <p:nvPr>
            <p:ph type="body" sz="quarter" idx="13"/>
          </p:nvPr>
        </p:nvSpPr>
        <p:spPr>
          <a:xfrm>
            <a:off x="418840" y="5672103"/>
            <a:ext cx="11233151" cy="415926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00" name="Текст 4"/>
          <p:cNvSpPr>
            <a:spLocks noGrp="1"/>
          </p:cNvSpPr>
          <p:nvPr>
            <p:ph type="body" sz="quarter" idx="14"/>
          </p:nvPr>
        </p:nvSpPr>
        <p:spPr>
          <a:xfrm>
            <a:off x="1142709" y="2599531"/>
            <a:ext cx="2720578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1" name="Текст 4"/>
          <p:cNvSpPr>
            <a:spLocks noGrp="1"/>
          </p:cNvSpPr>
          <p:nvPr>
            <p:ph type="body" sz="quarter" idx="15"/>
          </p:nvPr>
        </p:nvSpPr>
        <p:spPr>
          <a:xfrm>
            <a:off x="1142407" y="3084926"/>
            <a:ext cx="272057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2" name="Текст 4"/>
          <p:cNvSpPr>
            <a:spLocks noGrp="1"/>
          </p:cNvSpPr>
          <p:nvPr>
            <p:ph type="body" sz="quarter" idx="16"/>
          </p:nvPr>
        </p:nvSpPr>
        <p:spPr>
          <a:xfrm>
            <a:off x="4941625" y="2599531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3" name="Текст 4"/>
          <p:cNvSpPr>
            <a:spLocks noGrp="1"/>
          </p:cNvSpPr>
          <p:nvPr>
            <p:ph type="body" sz="quarter" idx="17"/>
          </p:nvPr>
        </p:nvSpPr>
        <p:spPr>
          <a:xfrm>
            <a:off x="4941324" y="3084926"/>
            <a:ext cx="2720577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4" name="Текст 4"/>
          <p:cNvSpPr>
            <a:spLocks noGrp="1"/>
          </p:cNvSpPr>
          <p:nvPr>
            <p:ph type="body" sz="quarter" idx="18"/>
          </p:nvPr>
        </p:nvSpPr>
        <p:spPr>
          <a:xfrm>
            <a:off x="8782106" y="2599531"/>
            <a:ext cx="2720577" cy="45561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505" name="Текст 4"/>
          <p:cNvSpPr>
            <a:spLocks noGrp="1"/>
          </p:cNvSpPr>
          <p:nvPr>
            <p:ph type="body" sz="quarter" idx="19"/>
          </p:nvPr>
        </p:nvSpPr>
        <p:spPr>
          <a:xfrm>
            <a:off x="8781803" y="3084926"/>
            <a:ext cx="2720578" cy="1209073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506" name="Текст 7"/>
          <p:cNvSpPr>
            <a:spLocks noGrp="1"/>
          </p:cNvSpPr>
          <p:nvPr>
            <p:ph type="body" sz="quarter" idx="20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507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58606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Text"/>
          <p:cNvSpPr txBox="1">
            <a:spLocks noGrp="1"/>
          </p:cNvSpPr>
          <p:nvPr>
            <p:ph type="title"/>
          </p:nvPr>
        </p:nvSpPr>
        <p:spPr>
          <a:xfrm>
            <a:off x="2599112" y="830050"/>
            <a:ext cx="6993776" cy="76136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6" name="Фигура"/>
          <p:cNvSpPr/>
          <p:nvPr/>
        </p:nvSpPr>
        <p:spPr>
          <a:xfrm>
            <a:off x="0" y="3429000"/>
            <a:ext cx="12192001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17" name="Текст заголовка"/>
          <p:cNvSpPr txBox="1"/>
          <p:nvPr/>
        </p:nvSpPr>
        <p:spPr>
          <a:xfrm>
            <a:off x="2599112" y="4462712"/>
            <a:ext cx="6993776" cy="76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 anchor="ctr">
            <a:normAutofit/>
          </a:bodyPr>
          <a:lstStyle>
            <a:lvl1pPr defTabSz="1219200">
              <a:defRPr sz="8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hangingPunct="0"/>
            <a:r>
              <a:rPr sz="4000" kern="0"/>
              <a:t>Следствие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9112" y="1625772"/>
            <a:ext cx="6993776" cy="1045754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  <a:lvl2pPr marL="412296" indent="-183696" algn="ctr">
              <a:defRPr sz="1800"/>
            </a:lvl2pPr>
            <a:lvl3pPr marL="628650" indent="-171450" algn="ctr">
              <a:defRPr sz="1800"/>
            </a:lvl3pPr>
            <a:lvl4pPr marL="891539" indent="-205739" algn="ctr">
              <a:defRPr sz="1800"/>
            </a:lvl4pPr>
            <a:lvl5pPr marL="1120139" indent="-205739" algn="ctr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Текст 2"/>
          <p:cNvSpPr>
            <a:spLocks noGrp="1"/>
          </p:cNvSpPr>
          <p:nvPr>
            <p:ph type="body" sz="quarter" idx="13"/>
          </p:nvPr>
        </p:nvSpPr>
        <p:spPr>
          <a:xfrm>
            <a:off x="2599112" y="5246982"/>
            <a:ext cx="6993776" cy="1045754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2F2F2"/>
                </a:solidFill>
              </a:defRPr>
            </a:pPr>
            <a:endParaRPr/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86456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о,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Фигура"/>
          <p:cNvSpPr/>
          <p:nvPr/>
        </p:nvSpPr>
        <p:spPr>
          <a:xfrm>
            <a:off x="0" y="3429000"/>
            <a:ext cx="12192001" cy="342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1433" y="0"/>
                </a:lnTo>
                <a:lnTo>
                  <a:pt x="10800" y="2530"/>
                </a:lnTo>
                <a:lnTo>
                  <a:pt x="10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D5D5D5"/>
                </a:solidFill>
              </a:defRPr>
            </a:pPr>
            <a:endParaRPr sz="1600" kern="0">
              <a:solidFill>
                <a:srgbClr val="D5D5D5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28" name="Title Text"/>
          <p:cNvSpPr txBox="1">
            <a:spLocks noGrp="1"/>
          </p:cNvSpPr>
          <p:nvPr>
            <p:ph type="title"/>
          </p:nvPr>
        </p:nvSpPr>
        <p:spPr>
          <a:xfrm>
            <a:off x="2599112" y="830050"/>
            <a:ext cx="6993776" cy="76136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9112" y="1625772"/>
            <a:ext cx="6993776" cy="104575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808080"/>
                </a:solidFill>
              </a:defRPr>
            </a:lvl1pPr>
            <a:lvl2pPr marL="412296" indent="-183696" algn="ctr">
              <a:defRPr sz="1800">
                <a:solidFill>
                  <a:srgbClr val="808080"/>
                </a:solidFill>
              </a:defRPr>
            </a:lvl2pPr>
            <a:lvl3pPr marL="628650" indent="-171450" algn="ctr">
              <a:defRPr sz="1800">
                <a:solidFill>
                  <a:srgbClr val="808080"/>
                </a:solidFill>
              </a:defRPr>
            </a:lvl3pPr>
            <a:lvl4pPr marL="891539" indent="-205739" algn="ctr">
              <a:defRPr sz="1800">
                <a:solidFill>
                  <a:srgbClr val="808080"/>
                </a:solidFill>
              </a:defRPr>
            </a:lvl4pPr>
            <a:lvl5pPr marL="1120139" indent="-205739" algn="ctr">
              <a:defRPr sz="18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Текст 2"/>
          <p:cNvSpPr>
            <a:spLocks noGrp="1"/>
          </p:cNvSpPr>
          <p:nvPr>
            <p:ph type="body" sz="quarter" idx="13"/>
          </p:nvPr>
        </p:nvSpPr>
        <p:spPr>
          <a:xfrm>
            <a:off x="2599112" y="5246982"/>
            <a:ext cx="6993776" cy="1045754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531" name="Текст заголовка"/>
          <p:cNvSpPr txBox="1"/>
          <p:nvPr/>
        </p:nvSpPr>
        <p:spPr>
          <a:xfrm>
            <a:off x="2599112" y="4452162"/>
            <a:ext cx="69937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>
            <a:spAutoFit/>
          </a:bodyPr>
          <a:lstStyle>
            <a:lvl1pPr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hangingPunct="0"/>
            <a:r>
              <a:rPr sz="4000" kern="0">
                <a:solidFill>
                  <a:srgbClr val="000000"/>
                </a:solidFill>
              </a:rPr>
              <a:t>Следствие</a:t>
            </a:r>
          </a:p>
        </p:txBody>
      </p:sp>
      <p:sp>
        <p:nvSpPr>
          <p:cNvPr id="5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11331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11249455" y="18066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40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2677634" y="2090285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2871320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6244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подл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bg.png" descr="bg.png"/>
          <p:cNvPicPr>
            <a:picLocks noChangeAspect="1"/>
          </p:cNvPicPr>
          <p:nvPr/>
        </p:nvPicPr>
        <p:blipFill>
          <a:blip r:embed="rId2"/>
          <a:srcRect l="4292" t="15183" r="4292" b="16397"/>
          <a:stretch>
            <a:fillRect/>
          </a:stretch>
        </p:blipFill>
        <p:spPr>
          <a:xfrm>
            <a:off x="-1818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Фигура"/>
          <p:cNvSpPr/>
          <p:nvPr/>
        </p:nvSpPr>
        <p:spPr>
          <a:xfrm>
            <a:off x="11249455" y="18066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52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53" name="Title Text"/>
          <p:cNvSpPr txBox="1">
            <a:spLocks noGrp="1"/>
          </p:cNvSpPr>
          <p:nvPr>
            <p:ph type="title"/>
          </p:nvPr>
        </p:nvSpPr>
        <p:spPr>
          <a:xfrm>
            <a:off x="2677634" y="2090285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2871320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08216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11249455" y="18066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63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2677634" y="3679518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4460553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4743967" y="625966"/>
            <a:ext cx="2627431" cy="2627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83195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2677634" y="3679518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4460553"/>
            <a:ext cx="6836732" cy="1896395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2" cy="32533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7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658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5" y="5833726"/>
            <a:ext cx="5773250" cy="42831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</a:lvl1pPr>
            <a:lvl2pPr algn="ctr">
              <a:spcBef>
                <a:spcPts val="350"/>
              </a:spcBef>
            </a:lvl2pPr>
            <a:lvl3pPr algn="ctr">
              <a:spcBef>
                <a:spcPts val="350"/>
              </a:spcBef>
            </a:lvl3pPr>
            <a:lvl4pPr algn="ctr">
              <a:spcBef>
                <a:spcPts val="350"/>
              </a:spcBef>
            </a:lvl4pPr>
            <a:lvl5pPr algn="ctr">
              <a:spcBef>
                <a:spcPts val="35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3209375" y="6282774"/>
            <a:ext cx="5773250" cy="32092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8866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11049950" y="191380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86" name="Фигура"/>
          <p:cNvSpPr/>
          <p:nvPr/>
        </p:nvSpPr>
        <p:spPr>
          <a:xfrm rot="10800000">
            <a:off x="6418687" y="4029732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6893283" y="2526899"/>
            <a:ext cx="4445001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3283" y="3307935"/>
            <a:ext cx="4445001" cy="10231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0" y="1"/>
            <a:ext cx="608687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592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55966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2677851" y="5588264"/>
            <a:ext cx="6836299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94140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2677851" y="3048316"/>
            <a:ext cx="6836299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75880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1" y="1"/>
            <a:ext cx="1219200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2677851" y="873577"/>
            <a:ext cx="6836299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0293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3138480" y="1058267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977" y="3568090"/>
            <a:ext cx="2222363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Линия"/>
          <p:cNvSpPr/>
          <p:nvPr/>
        </p:nvSpPr>
        <p:spPr>
          <a:xfrm>
            <a:off x="1261733" y="3098193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22859" tIns="22859" rIns="22859" bIns="22859"/>
          <a:lstStyle/>
          <a:p>
            <a:pPr algn="ctr" defTabSz="412750" hangingPunct="0"/>
            <a:endParaRPr sz="15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30" name="Кружок"/>
          <p:cNvSpPr/>
          <p:nvPr/>
        </p:nvSpPr>
        <p:spPr>
          <a:xfrm>
            <a:off x="2216658" y="2780693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31" name="Кружок"/>
          <p:cNvSpPr/>
          <p:nvPr/>
        </p:nvSpPr>
        <p:spPr>
          <a:xfrm>
            <a:off x="5778500" y="2780693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32" name="Кружок"/>
          <p:cNvSpPr/>
          <p:nvPr/>
        </p:nvSpPr>
        <p:spPr>
          <a:xfrm>
            <a:off x="9107524" y="2780693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4966858" y="3568090"/>
            <a:ext cx="2222363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8313843" y="3568090"/>
            <a:ext cx="2222363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09536" y="2886715"/>
            <a:ext cx="449245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5871378" y="2886715"/>
            <a:ext cx="449245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9200403" y="2886715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0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63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2669720" y="5251924"/>
            <a:ext cx="6852561" cy="104375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6189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3156440" y="1652213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0938" y="3849801"/>
            <a:ext cx="2222363" cy="104375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Линия"/>
          <p:cNvSpPr/>
          <p:nvPr/>
        </p:nvSpPr>
        <p:spPr>
          <a:xfrm>
            <a:off x="1279694" y="3379905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22859" tIns="22859" rIns="22859" bIns="22859"/>
          <a:lstStyle/>
          <a:p>
            <a:pPr algn="ctr" defTabSz="412750" hangingPunct="0"/>
            <a:endParaRPr sz="15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7" name="Кружок"/>
          <p:cNvSpPr/>
          <p:nvPr/>
        </p:nvSpPr>
        <p:spPr>
          <a:xfrm>
            <a:off x="2234618" y="3062406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8" name="Кружок"/>
          <p:cNvSpPr/>
          <p:nvPr/>
        </p:nvSpPr>
        <p:spPr>
          <a:xfrm>
            <a:off x="5796460" y="3062406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9" name="Кружок"/>
          <p:cNvSpPr/>
          <p:nvPr/>
        </p:nvSpPr>
        <p:spPr>
          <a:xfrm>
            <a:off x="9125484" y="3062406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4984819" y="3849801"/>
            <a:ext cx="2222363" cy="104375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8331804" y="3849801"/>
            <a:ext cx="2222362" cy="104375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27497" y="316842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5889339" y="316842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9218363" y="3168428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27765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3138480" y="1652213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37464" y="3771743"/>
            <a:ext cx="1993388" cy="104375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Линия"/>
          <p:cNvSpPr/>
          <p:nvPr/>
        </p:nvSpPr>
        <p:spPr>
          <a:xfrm>
            <a:off x="1261733" y="3301848"/>
            <a:ext cx="9668535" cy="1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22859" tIns="22859" rIns="22859" bIns="22859"/>
          <a:lstStyle/>
          <a:p>
            <a:pPr algn="ctr" defTabSz="412750" hangingPunct="0"/>
            <a:endParaRPr sz="1500" kern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98" name="Кружок"/>
          <p:cNvSpPr/>
          <p:nvPr/>
        </p:nvSpPr>
        <p:spPr>
          <a:xfrm>
            <a:off x="2216658" y="2984347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99" name="Кружок"/>
          <p:cNvSpPr/>
          <p:nvPr/>
        </p:nvSpPr>
        <p:spPr>
          <a:xfrm>
            <a:off x="4440198" y="2984347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00" name="Кружок"/>
          <p:cNvSpPr/>
          <p:nvPr/>
        </p:nvSpPr>
        <p:spPr>
          <a:xfrm>
            <a:off x="8887280" y="2984347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3761005" y="3771743"/>
            <a:ext cx="1993388" cy="104375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5984546" y="3771743"/>
            <a:ext cx="1993388" cy="104375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2309537" y="3090370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4533077" y="3090370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8980159" y="3090370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6663740" y="2984347"/>
            <a:ext cx="635002" cy="635002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208087" y="3771743"/>
            <a:ext cx="1993388" cy="104375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710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6756618" y="3090370"/>
            <a:ext cx="449244" cy="422957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89457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2025004" y="1936419"/>
            <a:ext cx="1825584" cy="135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28600" hangingPunct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0" name="Фигура"/>
          <p:cNvSpPr/>
          <p:nvPr/>
        </p:nvSpPr>
        <p:spPr>
          <a:xfrm>
            <a:off x="11249455" y="18066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21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2838979" y="2443992"/>
            <a:ext cx="8719789" cy="2126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4000" kern="0">
                <a:solidFill>
                  <a:srgbClr val="000000"/>
                </a:solidFill>
              </a:rPr>
              <a:t>Цитата</a:t>
            </a:r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20790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6418687" y="2070902"/>
            <a:ext cx="1825584" cy="1358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28600" hangingPunct="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1" name="Фигура"/>
          <p:cNvSpPr/>
          <p:nvPr/>
        </p:nvSpPr>
        <p:spPr>
          <a:xfrm>
            <a:off x="11049950" y="191380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32" name="Фигура"/>
          <p:cNvSpPr/>
          <p:nvPr/>
        </p:nvSpPr>
        <p:spPr>
          <a:xfrm rot="10800000">
            <a:off x="6418687" y="4029732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6893283" y="2526899"/>
            <a:ext cx="4445001" cy="1762469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0" y="1"/>
            <a:ext cx="608687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38786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3138480" y="1962939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8266" y="3926837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1128266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3676033" y="392683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3676033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6223801" y="392683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6223801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771568" y="392683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8771568" y="3229626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5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7440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808080"/>
                </a:solidFill>
              </a:defRPr>
            </a:lvl1pPr>
            <a:lvl2pPr algn="ctr">
              <a:defRPr sz="2100">
                <a:solidFill>
                  <a:srgbClr val="808080"/>
                </a:solidFill>
              </a:defRPr>
            </a:lvl2pPr>
            <a:lvl3pPr algn="ctr">
              <a:defRPr sz="2100">
                <a:solidFill>
                  <a:srgbClr val="808080"/>
                </a:solidFill>
              </a:defRPr>
            </a:lvl3pPr>
            <a:lvl4pPr marL="925830" indent="-240030" algn="ctr">
              <a:defRPr sz="2100">
                <a:solidFill>
                  <a:srgbClr val="808080"/>
                </a:solidFill>
              </a:defRPr>
            </a:lvl4pPr>
            <a:lvl5pPr marL="1154430" indent="-240030" algn="ctr">
              <a:defRPr sz="21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3209375" y="5833726"/>
            <a:ext cx="5773250" cy="42831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  <a:defRPr/>
            </a:lvl1pPr>
          </a:lstStyle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3209375" y="6282774"/>
            <a:ext cx="5773250" cy="32092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49067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itle Text"/>
          <p:cNvSpPr txBox="1">
            <a:spLocks noGrp="1"/>
          </p:cNvSpPr>
          <p:nvPr>
            <p:ph type="title"/>
          </p:nvPr>
        </p:nvSpPr>
        <p:spPr>
          <a:xfrm>
            <a:off x="3138480" y="812902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912" y="2776799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8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7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8" name="Текст 2"/>
          <p:cNvSpPr>
            <a:spLocks noGrp="1"/>
          </p:cNvSpPr>
          <p:nvPr>
            <p:ph type="body" sz="quarter" idx="13"/>
          </p:nvPr>
        </p:nvSpPr>
        <p:spPr>
          <a:xfrm>
            <a:off x="1390912" y="2079589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8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5094748" y="2776799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0" name="Текст 2"/>
          <p:cNvSpPr>
            <a:spLocks noGrp="1"/>
          </p:cNvSpPr>
          <p:nvPr>
            <p:ph type="body" sz="quarter" idx="15"/>
          </p:nvPr>
        </p:nvSpPr>
        <p:spPr>
          <a:xfrm>
            <a:off x="5094748" y="2079589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8388902" y="2776799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2" name="Текст 2"/>
          <p:cNvSpPr>
            <a:spLocks noGrp="1"/>
          </p:cNvSpPr>
          <p:nvPr>
            <p:ph type="body" sz="quarter" idx="17"/>
          </p:nvPr>
        </p:nvSpPr>
        <p:spPr>
          <a:xfrm>
            <a:off x="8388902" y="2079589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3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94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390912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5" name="Текст 2"/>
          <p:cNvSpPr>
            <a:spLocks noGrp="1"/>
          </p:cNvSpPr>
          <p:nvPr>
            <p:ph type="body" sz="quarter" idx="19"/>
          </p:nvPr>
        </p:nvSpPr>
        <p:spPr>
          <a:xfrm>
            <a:off x="1390912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094748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7" name="Текст 2"/>
          <p:cNvSpPr>
            <a:spLocks noGrp="1"/>
          </p:cNvSpPr>
          <p:nvPr>
            <p:ph type="body" sz="quarter" idx="21"/>
          </p:nvPr>
        </p:nvSpPr>
        <p:spPr>
          <a:xfrm>
            <a:off x="5094748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98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8388902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99" name="Текст 2"/>
          <p:cNvSpPr>
            <a:spLocks noGrp="1"/>
          </p:cNvSpPr>
          <p:nvPr>
            <p:ph type="body" sz="quarter" idx="23"/>
          </p:nvPr>
        </p:nvSpPr>
        <p:spPr>
          <a:xfrm>
            <a:off x="8388902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70186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3138480" y="815279"/>
            <a:ext cx="5915041" cy="713796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8266" y="2779177"/>
            <a:ext cx="1902455" cy="104375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1128266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3676033" y="277917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3676033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6223801" y="277917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6223801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8771568" y="277917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8771568" y="2081967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9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1128266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1128266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3676033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3676033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6223801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6223801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8771568" y="4864657"/>
            <a:ext cx="1902455" cy="1043751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8771568" y="4167448"/>
            <a:ext cx="1902455" cy="642144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63619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86230" y="2090820"/>
            <a:ext cx="4599521" cy="229079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50069" indent="-321469">
              <a:defRPr sz="2100"/>
            </a:lvl2pPr>
            <a:lvl3pPr marL="757238" indent="-300038">
              <a:defRPr sz="2100"/>
            </a:lvl3pPr>
            <a:lvl4pPr marL="1045844" indent="-360044">
              <a:defRPr sz="2100"/>
            </a:lvl4pPr>
            <a:lvl5pPr marL="1274444" indent="-360044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6086230" y="4586005"/>
            <a:ext cx="4599521" cy="1313930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736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53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86230" y="2090819"/>
            <a:ext cx="4599521" cy="380911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50069" indent="-321469">
              <a:defRPr sz="2100"/>
            </a:lvl2pPr>
            <a:lvl3pPr marL="757238" indent="-300038">
              <a:defRPr sz="2100"/>
            </a:lvl3pPr>
            <a:lvl4pPr marL="1045844" indent="-360044">
              <a:defRPr sz="2100"/>
            </a:lvl4pPr>
            <a:lvl5pPr marL="1274444" indent="-360044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00796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67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86230" y="2090819"/>
            <a:ext cx="4599521" cy="3809115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  <a:lvl2pPr marL="550069" indent="-321469">
              <a:defRPr sz="2100" b="1"/>
            </a:lvl2pPr>
            <a:lvl3pPr marL="757238" indent="-300038">
              <a:defRPr sz="2100" b="1"/>
            </a:lvl3pPr>
            <a:lvl4pPr marL="1045844" indent="-360044">
              <a:defRPr sz="2100" b="1"/>
            </a:lvl4pPr>
            <a:lvl5pPr marL="1274444" indent="-360044"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2597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81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4309" y="1621804"/>
            <a:ext cx="4599521" cy="26995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50069" indent="-321469">
              <a:defRPr sz="2100"/>
            </a:lvl2pPr>
            <a:lvl3pPr marL="757238" indent="-300038">
              <a:defRPr sz="2100"/>
            </a:lvl3pPr>
            <a:lvl4pPr marL="1045844" indent="-360044">
              <a:defRPr sz="2100"/>
            </a:lvl4pPr>
            <a:lvl5pPr marL="1274444" indent="-360044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5" y="4642560"/>
            <a:ext cx="10512305" cy="1313933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91716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95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4309" y="3755180"/>
            <a:ext cx="4599521" cy="2029298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  <a:lvl2pPr marL="550069" indent="-321469">
              <a:defRPr sz="2100" b="1"/>
            </a:lvl2pPr>
            <a:lvl3pPr marL="757238" indent="-300038">
              <a:defRPr sz="2100" b="1"/>
            </a:lvl3pPr>
            <a:lvl4pPr marL="1045844" indent="-360044">
              <a:defRPr sz="2100" b="1"/>
            </a:lvl4pPr>
            <a:lvl5pPr marL="1274444" indent="-360044"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6304309" y="1586492"/>
            <a:ext cx="4599521" cy="2029298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9185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09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65338" y="4442635"/>
            <a:ext cx="5285317" cy="1328533"/>
          </a:xfrm>
          <a:prstGeom prst="rect">
            <a:avLst/>
          </a:prstGeom>
        </p:spPr>
        <p:txBody>
          <a:bodyPr/>
          <a:lstStyle>
            <a:lvl1pPr algn="ctr">
              <a:defRPr sz="2100" b="1"/>
            </a:lvl1pPr>
            <a:lvl2pPr marL="550069" indent="-321469" algn="ctr">
              <a:defRPr sz="2100" b="1"/>
            </a:lvl2pPr>
            <a:lvl3pPr marL="757238" indent="-300038" algn="ctr">
              <a:defRPr sz="2100" b="1"/>
            </a:lvl3pPr>
            <a:lvl4pPr marL="1045844" indent="-360044" algn="ctr">
              <a:defRPr sz="2100" b="1"/>
            </a:lvl4pPr>
            <a:lvl5pPr marL="1274444" indent="-360044" algn="ctr"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4" y="4464108"/>
            <a:ext cx="5285319" cy="1307059"/>
          </a:xfrm>
          <a:prstGeom prst="rect">
            <a:avLst/>
          </a:prstGeom>
        </p:spPr>
        <p:txBody>
          <a:bodyPr/>
          <a:lstStyle/>
          <a:p>
            <a:pPr algn="ctr">
              <a:defRPr sz="4200" b="1"/>
            </a:pPr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23139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23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49608" y="1637802"/>
            <a:ext cx="3816893" cy="4175391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  <a:lvl2pPr marL="550069" indent="-321469">
              <a:defRPr sz="2100" b="1"/>
            </a:lvl2pPr>
            <a:lvl3pPr marL="757238" indent="-300038">
              <a:defRPr sz="2100" b="1"/>
            </a:lvl3pPr>
            <a:lvl4pPr marL="1045844" indent="-360044">
              <a:defRPr sz="2100" b="1"/>
            </a:lvl4pPr>
            <a:lvl5pPr marL="1274444" indent="-360044"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09266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36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4" y="5080541"/>
            <a:ext cx="11074980" cy="963550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  <a:lvl2pPr marL="550069" indent="-321469">
              <a:defRPr sz="2100" b="1"/>
            </a:lvl2pPr>
            <a:lvl3pPr marL="757238" indent="-300038">
              <a:defRPr sz="2100" b="1"/>
            </a:lvl3pPr>
            <a:lvl4pPr marL="1045844" indent="-360044">
              <a:defRPr sz="2100" b="1"/>
            </a:lvl4pPr>
            <a:lvl5pPr marL="1274444" indent="-360044"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7826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/>
          <a:srcRect l="4292" t="15183" r="4292" b="16397"/>
          <a:stretch>
            <a:fillRect/>
          </a:stretch>
        </p:blipFill>
        <p:spPr>
          <a:xfrm>
            <a:off x="-1818" y="-8512"/>
            <a:ext cx="12195636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  <a:lvl2pPr algn="ctr">
              <a:defRPr sz="2100"/>
            </a:lvl2pPr>
            <a:lvl3pPr algn="ctr">
              <a:defRPr sz="2100"/>
            </a:lvl3pPr>
            <a:lvl4pPr marL="925830" indent="-240030" algn="ctr">
              <a:defRPr sz="2100"/>
            </a:lvl4pPr>
            <a:lvl5pPr marL="1154430" indent="-240030" algn="ctr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Фигура"/>
          <p:cNvSpPr/>
          <p:nvPr/>
        </p:nvSpPr>
        <p:spPr>
          <a:xfrm>
            <a:off x="10048284" y="973927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2" name="Фигура"/>
          <p:cNvSpPr/>
          <p:nvPr/>
        </p:nvSpPr>
        <p:spPr>
          <a:xfrm rot="10800000">
            <a:off x="1382240" y="5265472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73364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49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2" y="1860115"/>
            <a:ext cx="6253713" cy="39278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53122" y="1860115"/>
            <a:ext cx="4513383" cy="392788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73529" indent="-244929">
              <a:defRPr sz="1600"/>
            </a:lvl2pPr>
            <a:lvl3pPr marL="685800" indent="-228600">
              <a:defRPr sz="1600"/>
            </a:lvl3pPr>
            <a:lvl4pPr marL="960119" indent="-274319">
              <a:defRPr sz="1600"/>
            </a:lvl4pPr>
            <a:lvl5pPr marL="1188719" indent="-274319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28395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63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1524" y="1667700"/>
            <a:ext cx="3392930" cy="2452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1523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2161873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45051" y="1667700"/>
            <a:ext cx="3392930" cy="2452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3945051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5715402" y="4265966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49892" y="1667700"/>
            <a:ext cx="3916613" cy="377123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73529" indent="-244929">
              <a:defRPr sz="1600"/>
            </a:lvl2pPr>
            <a:lvl3pPr marL="685800" indent="-228600">
              <a:defRPr sz="1600"/>
            </a:lvl3pPr>
            <a:lvl4pPr marL="960119" indent="-274319">
              <a:defRPr sz="1600"/>
            </a:lvl4pPr>
            <a:lvl5pPr marL="1188719" indent="-274319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99054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82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1524" y="2116669"/>
            <a:ext cx="4098503" cy="2962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4589571" y="2111018"/>
            <a:ext cx="1978694" cy="1430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4589571" y="3649087"/>
            <a:ext cx="1978694" cy="1430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30093" y="2116669"/>
            <a:ext cx="4436411" cy="29628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73529" indent="-244929">
              <a:defRPr sz="1600"/>
            </a:lvl2pPr>
            <a:lvl3pPr marL="685800" indent="-228600">
              <a:defRPr sz="1600"/>
            </a:lvl3pPr>
            <a:lvl4pPr marL="960119" indent="-274319">
              <a:defRPr sz="1600"/>
            </a:lvl4pPr>
            <a:lvl5pPr marL="1188719" indent="-274319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94101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998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4" y="1719012"/>
            <a:ext cx="5830367" cy="42147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6381332" y="1713362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6381332" y="3150061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6381332" y="4602209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2755" y="1719009"/>
            <a:ext cx="3063750" cy="421479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73529" indent="-244929">
              <a:defRPr sz="1600"/>
            </a:lvl2pPr>
            <a:lvl3pPr marL="685800" indent="-228600">
              <a:defRPr sz="1600"/>
            </a:lvl3pPr>
            <a:lvl4pPr marL="960119" indent="-274319">
              <a:defRPr sz="1600"/>
            </a:lvl4pPr>
            <a:lvl5pPr marL="1188719" indent="-274319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1828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015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01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4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6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1525" y="1783140"/>
            <a:ext cx="4881034" cy="30657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5571172" y="1783139"/>
            <a:ext cx="4881034" cy="30657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4" y="5015616"/>
            <a:ext cx="4881034" cy="78248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73529" indent="-244929">
              <a:defRPr sz="1600"/>
            </a:lvl2pPr>
            <a:lvl3pPr marL="685800" indent="-228600">
              <a:defRPr sz="1600"/>
            </a:lvl3pPr>
            <a:lvl4pPr marL="960119" indent="-274319">
              <a:defRPr sz="1600"/>
            </a:lvl4pPr>
            <a:lvl5pPr marL="1188719" indent="-274319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Текст 7"/>
          <p:cNvSpPr>
            <a:spLocks noGrp="1"/>
          </p:cNvSpPr>
          <p:nvPr>
            <p:ph type="body" sz="quarter" idx="15"/>
          </p:nvPr>
        </p:nvSpPr>
        <p:spPr>
          <a:xfrm>
            <a:off x="5571172" y="5015616"/>
            <a:ext cx="4881034" cy="782489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endParaRPr/>
          </a:p>
        </p:txBody>
      </p:sp>
      <p:sp>
        <p:nvSpPr>
          <p:cNvPr id="102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91536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031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3" y="1706184"/>
            <a:ext cx="10641099" cy="26552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1521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2187528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96364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5805199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7601206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9410041" y="4548175"/>
            <a:ext cx="1622579" cy="1172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5028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050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391524" y="1719012"/>
            <a:ext cx="5830367" cy="42147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6381332" y="1713362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6381332" y="3150061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6381332" y="4602209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8331284" y="1713362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8331284" y="3150061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8331284" y="4602209"/>
            <a:ext cx="1842010" cy="13315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41540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069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525" y="1065574"/>
            <a:ext cx="10060682" cy="569735"/>
          </a:xfrm>
          <a:prstGeom prst="rect">
            <a:avLst/>
          </a:prstGeom>
        </p:spPr>
        <p:txBody>
          <a:bodyPr/>
          <a:lstStyle>
            <a:lvl1pPr>
              <a:defRPr sz="1850">
                <a:solidFill>
                  <a:srgbClr val="404040"/>
                </a:solidFill>
              </a:defRPr>
            </a:lvl1pPr>
            <a:lvl2pPr marL="511799" indent="-283199">
              <a:defRPr sz="1850">
                <a:solidFill>
                  <a:srgbClr val="404040"/>
                </a:solidFill>
              </a:defRPr>
            </a:lvl2pPr>
            <a:lvl3pPr marL="721519" indent="-264319">
              <a:defRPr sz="1850">
                <a:solidFill>
                  <a:srgbClr val="404040"/>
                </a:solidFill>
              </a:defRPr>
            </a:lvl3pPr>
            <a:lvl4pPr marL="1002982" indent="-317182">
              <a:defRPr sz="1850">
                <a:solidFill>
                  <a:srgbClr val="404040"/>
                </a:solidFill>
              </a:defRPr>
            </a:lvl4pPr>
            <a:lvl5pPr marL="1231582" indent="-317182">
              <a:defRPr sz="185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88662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082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17993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094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09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99292" y="2526962"/>
            <a:ext cx="3960095" cy="342508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50069" indent="-321469">
              <a:defRPr sz="2100"/>
            </a:lvl2pPr>
            <a:lvl3pPr marL="757238" indent="-300038">
              <a:defRPr sz="2100"/>
            </a:lvl3pPr>
            <a:lvl4pPr marL="1045844" indent="-360044">
              <a:defRPr sz="2100"/>
            </a:lvl4pPr>
            <a:lvl5pPr marL="1274444" indent="-360044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6" name="Текст 7"/>
          <p:cNvSpPr>
            <a:spLocks noGrp="1"/>
          </p:cNvSpPr>
          <p:nvPr>
            <p:ph type="body" sz="quarter" idx="13"/>
          </p:nvPr>
        </p:nvSpPr>
        <p:spPr>
          <a:xfrm>
            <a:off x="391524" y="1065574"/>
            <a:ext cx="1006068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097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1896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FFFFFF"/>
                </a:solidFill>
              </a:defRPr>
            </a:lvl1pPr>
            <a:lvl2pPr algn="ctr">
              <a:defRPr sz="2100">
                <a:solidFill>
                  <a:srgbClr val="FFFFFF"/>
                </a:solidFill>
              </a:defRPr>
            </a:lvl2pPr>
            <a:lvl3pPr algn="ctr">
              <a:defRPr sz="2100">
                <a:solidFill>
                  <a:srgbClr val="FFFFFF"/>
                </a:solidFill>
              </a:defRPr>
            </a:lvl3pPr>
            <a:lvl4pPr marL="925830" indent="-240030" algn="ctr">
              <a:defRPr sz="2100">
                <a:solidFill>
                  <a:srgbClr val="FFFFFF"/>
                </a:solidFill>
              </a:defRPr>
            </a:lvl4pPr>
            <a:lvl5pPr marL="1154430" indent="-240030" algn="ctr">
              <a:defRPr sz="21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Фигура"/>
          <p:cNvSpPr/>
          <p:nvPr/>
        </p:nvSpPr>
        <p:spPr>
          <a:xfrm>
            <a:off x="10048284" y="973927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4" name="Фигура"/>
          <p:cNvSpPr/>
          <p:nvPr/>
        </p:nvSpPr>
        <p:spPr>
          <a:xfrm rot="10800000">
            <a:off x="1382240" y="5265472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76346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108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13827" y="1634484"/>
            <a:ext cx="3452677" cy="449720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50069" indent="-321469">
              <a:defRPr sz="2100"/>
            </a:lvl2pPr>
            <a:lvl3pPr marL="757238" indent="-300038">
              <a:defRPr sz="2100"/>
            </a:lvl3pPr>
            <a:lvl4pPr marL="1045844" indent="-360044">
              <a:defRPr sz="2100"/>
            </a:lvl4pPr>
            <a:lvl5pPr marL="1274444" indent="-360044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07160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121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548" y="4452772"/>
            <a:ext cx="4113982" cy="153775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  <a:lvl2pPr marL="550069" indent="-321469" algn="ctr">
              <a:defRPr sz="2100"/>
            </a:lvl2pPr>
            <a:lvl3pPr marL="757238" indent="-300038" algn="ctr">
              <a:defRPr sz="2100"/>
            </a:lvl3pPr>
            <a:lvl4pPr marL="1045844" indent="-360044" algn="ctr">
              <a:defRPr sz="2100"/>
            </a:lvl4pPr>
            <a:lvl5pPr marL="1274444" indent="-360044" algn="ctr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46015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1134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/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9800" y="4452773"/>
            <a:ext cx="4113982" cy="1620519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  <a:lvl2pPr marL="550069" indent="-321469" algn="ctr">
              <a:defRPr sz="2100"/>
            </a:lvl2pPr>
            <a:lvl3pPr marL="757238" indent="-300038" algn="ctr">
              <a:defRPr sz="2100"/>
            </a:lvl3pPr>
            <a:lvl4pPr marL="1045844" indent="-360044" algn="ctr">
              <a:defRPr sz="2100"/>
            </a:lvl4pPr>
            <a:lvl5pPr marL="1274444" indent="-360044" algn="ctr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391524" y="339869"/>
            <a:ext cx="8276393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8" y="6357997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3589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5" y="5833726"/>
            <a:ext cx="5773250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</a:lvl1pPr>
            <a:lvl2pPr algn="ctr">
              <a:spcBef>
                <a:spcPts val="350"/>
              </a:spcBef>
            </a:lvl2pPr>
            <a:lvl3pPr algn="ctr">
              <a:spcBef>
                <a:spcPts val="350"/>
              </a:spcBef>
            </a:lvl3pPr>
            <a:lvl4pPr algn="ctr">
              <a:spcBef>
                <a:spcPts val="350"/>
              </a:spcBef>
            </a:lvl4pPr>
            <a:lvl5pPr algn="ctr">
              <a:spcBef>
                <a:spcPts val="35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45028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CC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5976851"/>
            <a:ext cx="6836732" cy="320922"/>
          </a:xfrm>
          <a:prstGeom prst="rect">
            <a:avLst/>
          </a:prstGeom>
        </p:spPr>
        <p:txBody>
          <a:bodyPr/>
          <a:lstStyle>
            <a:lvl1pPr algn="ctr"/>
            <a:lvl2pPr marL="371475" indent="-142875" algn="ctr"/>
            <a:lvl3pPr marL="590550" indent="-133350" algn="ctr"/>
            <a:lvl4pPr marL="845820" indent="-160020" algn="ctr"/>
            <a:lvl5pPr marL="1074420" indent="-16002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51939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CC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5976851"/>
            <a:ext cx="6836732" cy="320922"/>
          </a:xfrm>
          <a:prstGeom prst="rect">
            <a:avLst/>
          </a:prstGeom>
        </p:spPr>
        <p:txBody>
          <a:bodyPr/>
          <a:lstStyle>
            <a:lvl1pPr algn="ctr"/>
            <a:lvl2pPr marL="371475" indent="-142875" algn="ctr"/>
            <a:lvl3pPr marL="590550" indent="-133350" algn="ctr"/>
            <a:lvl4pPr marL="845820" indent="-160020" algn="ctr"/>
            <a:lvl5pPr marL="1074420" indent="-16002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50971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5" y="5833726"/>
            <a:ext cx="5773250" cy="490592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</a:lvl1pPr>
            <a:lvl2pPr algn="ctr">
              <a:spcBef>
                <a:spcPts val="350"/>
              </a:spcBef>
            </a:lvl2pPr>
            <a:lvl3pPr algn="ctr">
              <a:spcBef>
                <a:spcPts val="350"/>
              </a:spcBef>
            </a:lvl3pPr>
            <a:lvl4pPr algn="ctr">
              <a:spcBef>
                <a:spcPts val="350"/>
              </a:spcBef>
            </a:lvl4pPr>
            <a:lvl5pPr algn="ctr">
              <a:spcBef>
                <a:spcPts val="35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42517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/>
          <a:srcRect t="6460" b="1895"/>
          <a:stretch>
            <a:fillRect/>
          </a:stretch>
        </p:blipFill>
        <p:spPr>
          <a:xfrm>
            <a:off x="1123251" y="-3511"/>
            <a:ext cx="9945498" cy="686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5308514" y="-24245"/>
            <a:ext cx="1574974" cy="183431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/>
          <a:srcRect t="75877"/>
          <a:stretch>
            <a:fillRect/>
          </a:stretch>
        </p:blipFill>
        <p:spPr>
          <a:xfrm>
            <a:off x="5402411" y="229956"/>
            <a:ext cx="1387180" cy="2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3"/>
          <a:srcRect b="23440"/>
          <a:stretch>
            <a:fillRect/>
          </a:stretch>
        </p:blipFill>
        <p:spPr>
          <a:xfrm>
            <a:off x="4796234" y="599330"/>
            <a:ext cx="2599547" cy="14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5989377" y="5190692"/>
            <a:ext cx="213246" cy="40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600" hangingPunct="0">
              <a:spcBef>
                <a:spcPts val="35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09375" y="5833726"/>
            <a:ext cx="5773250" cy="42831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50"/>
              </a:spcBef>
            </a:lvl1pPr>
            <a:lvl2pPr algn="ctr">
              <a:spcBef>
                <a:spcPts val="350"/>
              </a:spcBef>
            </a:lvl2pPr>
            <a:lvl3pPr algn="ctr">
              <a:spcBef>
                <a:spcPts val="350"/>
              </a:spcBef>
            </a:lvl3pPr>
            <a:lvl4pPr algn="ctr">
              <a:spcBef>
                <a:spcPts val="350"/>
              </a:spcBef>
            </a:lvl4pPr>
            <a:lvl5pPr algn="ctr">
              <a:spcBef>
                <a:spcPts val="35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3209375" y="6310793"/>
            <a:ext cx="5773250" cy="427147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254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g.jpg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677634" y="3119699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77634" y="3878629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FFFFFF"/>
                </a:solidFill>
              </a:defRPr>
            </a:lvl1pPr>
            <a:lvl2pPr algn="ctr">
              <a:defRPr sz="2100">
                <a:solidFill>
                  <a:srgbClr val="FFFFFF"/>
                </a:solidFill>
              </a:defRPr>
            </a:lvl2pPr>
            <a:lvl3pPr algn="ctr">
              <a:defRPr sz="2100">
                <a:solidFill>
                  <a:srgbClr val="FFFFFF"/>
                </a:solidFill>
              </a:defRPr>
            </a:lvl3pPr>
            <a:lvl4pPr marL="925830" indent="-240030" algn="ctr">
              <a:defRPr sz="2100">
                <a:solidFill>
                  <a:srgbClr val="FFFFFF"/>
                </a:solidFill>
              </a:defRPr>
            </a:lvl4pPr>
            <a:lvl5pPr marL="1154430" indent="-240030" algn="ctr">
              <a:defRPr sz="21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8831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27173" y="2163382"/>
            <a:ext cx="8997992" cy="2674004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3" name="Фигура"/>
          <p:cNvSpPr/>
          <p:nvPr/>
        </p:nvSpPr>
        <p:spPr>
          <a:xfrm>
            <a:off x="9291207" y="1218336"/>
            <a:ext cx="761477" cy="76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4" name="Фигура"/>
          <p:cNvSpPr/>
          <p:nvPr/>
        </p:nvSpPr>
        <p:spPr>
          <a:xfrm rot="10800000">
            <a:off x="625162" y="5509880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1040027" y="2837067"/>
            <a:ext cx="6836731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40027" y="3595996"/>
            <a:ext cx="6836731" cy="490591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  <a:lvl2pPr>
              <a:defRPr sz="2100">
                <a:solidFill>
                  <a:srgbClr val="FFFFFF"/>
                </a:solidFill>
              </a:defRPr>
            </a:lvl2pPr>
            <a:lvl3pPr>
              <a:defRPr sz="2100">
                <a:solidFill>
                  <a:srgbClr val="FFFFFF"/>
                </a:solidFill>
              </a:defRPr>
            </a:lvl3pPr>
            <a:lvl4pPr marL="925830" indent="-240030">
              <a:defRPr sz="2100">
                <a:solidFill>
                  <a:srgbClr val="FFFFFF"/>
                </a:solidFill>
              </a:defRPr>
            </a:lvl4pPr>
            <a:lvl5pPr marL="1154430" indent="-240030">
              <a:defRPr sz="21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7682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1766270" y="2389176"/>
            <a:ext cx="8659460" cy="2116709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5" name="Фигура"/>
          <p:cNvSpPr/>
          <p:nvPr/>
        </p:nvSpPr>
        <p:spPr>
          <a:xfrm>
            <a:off x="10374451" y="1670323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6" name="Фигура"/>
          <p:cNvSpPr/>
          <p:nvPr/>
        </p:nvSpPr>
        <p:spPr>
          <a:xfrm rot="10800000">
            <a:off x="1077356" y="4426309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2694260" y="2803816"/>
            <a:ext cx="6836732" cy="761368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94260" y="3562745"/>
            <a:ext cx="6836732" cy="490592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FFFFFF"/>
                </a:solidFill>
              </a:defRPr>
            </a:lvl1pPr>
            <a:lvl2pPr algn="ctr">
              <a:defRPr sz="2100">
                <a:solidFill>
                  <a:srgbClr val="FFFFFF"/>
                </a:solidFill>
              </a:defRPr>
            </a:lvl2pPr>
            <a:lvl3pPr algn="ctr">
              <a:defRPr sz="2100">
                <a:solidFill>
                  <a:srgbClr val="FFFFFF"/>
                </a:solidFill>
              </a:defRPr>
            </a:lvl3pPr>
            <a:lvl4pPr marL="925830" indent="-240030" algn="ctr">
              <a:defRPr sz="2100">
                <a:solidFill>
                  <a:srgbClr val="FFFFFF"/>
                </a:solidFill>
              </a:defRPr>
            </a:lvl4pPr>
            <a:lvl5pPr marL="1154430" indent="-240030" algn="ctr">
              <a:defRPr sz="21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0692" y="6264017"/>
            <a:ext cx="186908" cy="184666"/>
          </a:xfrm>
          <a:prstGeom prst="rect">
            <a:avLst/>
          </a:prstGeom>
        </p:spPr>
        <p:txBody>
          <a:bodyPr anchor="ctr"/>
          <a:lstStyle>
            <a:lvl1pPr>
              <a:defRPr sz="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7113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9" Type="http://schemas.openxmlformats.org/officeDocument/2006/relationships/slideLayout" Target="../slideLayouts/slideLayout39.xml" /><Relationship Id="rId21" Type="http://schemas.openxmlformats.org/officeDocument/2006/relationships/slideLayout" Target="../slideLayouts/slideLayout21.xml" /><Relationship Id="rId34" Type="http://schemas.openxmlformats.org/officeDocument/2006/relationships/slideLayout" Target="../slideLayouts/slideLayout34.xml" /><Relationship Id="rId42" Type="http://schemas.openxmlformats.org/officeDocument/2006/relationships/slideLayout" Target="../slideLayouts/slideLayout42.xml" /><Relationship Id="rId47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50.xml" /><Relationship Id="rId55" Type="http://schemas.openxmlformats.org/officeDocument/2006/relationships/slideLayout" Target="../slideLayouts/slideLayout55.xml" /><Relationship Id="rId63" Type="http://schemas.openxmlformats.org/officeDocument/2006/relationships/slideLayout" Target="../slideLayouts/slideLayout63.xml" /><Relationship Id="rId68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37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40.xml" /><Relationship Id="rId45" Type="http://schemas.openxmlformats.org/officeDocument/2006/relationships/slideLayout" Target="../slideLayouts/slideLayout45.xml" /><Relationship Id="rId53" Type="http://schemas.openxmlformats.org/officeDocument/2006/relationships/slideLayout" Target="../slideLayouts/slideLayout53.xml" /><Relationship Id="rId58" Type="http://schemas.openxmlformats.org/officeDocument/2006/relationships/slideLayout" Target="../slideLayouts/slideLayout58.xml" /><Relationship Id="rId66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36" Type="http://schemas.openxmlformats.org/officeDocument/2006/relationships/slideLayout" Target="../slideLayouts/slideLayout36.xml" /><Relationship Id="rId49" Type="http://schemas.openxmlformats.org/officeDocument/2006/relationships/slideLayout" Target="../slideLayouts/slideLayout49.xml" /><Relationship Id="rId57" Type="http://schemas.openxmlformats.org/officeDocument/2006/relationships/slideLayout" Target="../slideLayouts/slideLayout57.xml" /><Relationship Id="rId61" Type="http://schemas.openxmlformats.org/officeDocument/2006/relationships/slideLayout" Target="../slideLayouts/slideLayout6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4" Type="http://schemas.openxmlformats.org/officeDocument/2006/relationships/slideLayout" Target="../slideLayouts/slideLayout44.xml" /><Relationship Id="rId52" Type="http://schemas.openxmlformats.org/officeDocument/2006/relationships/slideLayout" Target="../slideLayouts/slideLayout52.xml" /><Relationship Id="rId60" Type="http://schemas.openxmlformats.org/officeDocument/2006/relationships/slideLayout" Target="../slideLayouts/slideLayout60.xml" /><Relationship Id="rId65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slideLayout" Target="../slideLayouts/slideLayout35.xml" /><Relationship Id="rId43" Type="http://schemas.openxmlformats.org/officeDocument/2006/relationships/slideLayout" Target="../slideLayouts/slideLayout43.xml" /><Relationship Id="rId48" Type="http://schemas.openxmlformats.org/officeDocument/2006/relationships/slideLayout" Target="../slideLayouts/slideLayout48.xml" /><Relationship Id="rId56" Type="http://schemas.openxmlformats.org/officeDocument/2006/relationships/slideLayout" Target="../slideLayouts/slideLayout56.xml" /><Relationship Id="rId64" Type="http://schemas.openxmlformats.org/officeDocument/2006/relationships/slideLayout" Target="../slideLayouts/slideLayout64.xml" /><Relationship Id="rId69" Type="http://schemas.openxmlformats.org/officeDocument/2006/relationships/image" Target="../media/image1.png" /><Relationship Id="rId8" Type="http://schemas.openxmlformats.org/officeDocument/2006/relationships/slideLayout" Target="../slideLayouts/slideLayout8.xml" /><Relationship Id="rId51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3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38" Type="http://schemas.openxmlformats.org/officeDocument/2006/relationships/slideLayout" Target="../slideLayouts/slideLayout38.xml" /><Relationship Id="rId46" Type="http://schemas.openxmlformats.org/officeDocument/2006/relationships/slideLayout" Target="../slideLayouts/slideLayout46.xml" /><Relationship Id="rId59" Type="http://schemas.openxmlformats.org/officeDocument/2006/relationships/slideLayout" Target="../slideLayouts/slideLayout59.xml" /><Relationship Id="rId67" Type="http://schemas.openxmlformats.org/officeDocument/2006/relationships/slideLayout" Target="../slideLayouts/slideLayout67.xml" /><Relationship Id="rId20" Type="http://schemas.openxmlformats.org/officeDocument/2006/relationships/slideLayout" Target="../slideLayouts/slideLayout20.xml" /><Relationship Id="rId41" Type="http://schemas.openxmlformats.org/officeDocument/2006/relationships/slideLayout" Target="../slideLayouts/slideLayout41.xml" /><Relationship Id="rId54" Type="http://schemas.openxmlformats.org/officeDocument/2006/relationships/slideLayout" Target="../slideLayouts/slideLayout54.xml" /><Relationship Id="rId62" Type="http://schemas.openxmlformats.org/officeDocument/2006/relationships/slideLayout" Target="../slideLayouts/slideLayout6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403481" y="1391883"/>
            <a:ext cx="11226208" cy="4853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175829" y="5908408"/>
            <a:ext cx="761478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" name="Группа"/>
          <p:cNvGrpSpPr/>
          <p:nvPr/>
        </p:nvGrpSpPr>
        <p:grpSpPr>
          <a:xfrm>
            <a:off x="10449409" y="-24245"/>
            <a:ext cx="1497743" cy="1194044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09600" hangingPunct="0">
                <a:spcBef>
                  <a:spcPts val="35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69"/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02675" y="407576"/>
            <a:ext cx="8276392" cy="90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2109" y="6357998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12750" hangingPunct="0"/>
            <a:fld id="{86CB4B4D-7CA3-9044-876B-883B54F8677D}" type="slidenum">
              <a:rPr lang="ru-RU" kern="0" smtClean="0"/>
              <a:pPr defTabSz="412750" hangingPunct="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278106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7" r:id="rId35"/>
    <p:sldLayoutId id="2147483698" r:id="rId36"/>
    <p:sldLayoutId id="2147483699" r:id="rId37"/>
    <p:sldLayoutId id="2147483700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</p:sldLayoutIdLst>
  <p:transition spd="med"/>
  <p:txStyles>
    <p:titleStyle>
      <a:lvl1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09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5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913" marR="0" indent="-214313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657225" marR="0" indent="-200025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25830" marR="0" indent="-240030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54430" marR="0" indent="-240030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303019" marR="0" indent="-160019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531619" marR="0" indent="-160019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760220" marR="0" indent="-160020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988820" marR="0" indent="-160020" algn="l" defTabSz="6096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9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6.xml" /><Relationship Id="rId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6.xml" /><Relationship Id="rId4" Type="http://schemas.openxmlformats.org/officeDocument/2006/relationships/image" Target="../media/image1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0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6.xml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0217" y="2957335"/>
            <a:ext cx="10724972" cy="76136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О ВЗАИМОДЕЙСТВИИ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РОСОБРНАДЗОРА И РОССИЙСКОГО ПРОФЕССОРСКОГО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10635992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753" y="2967335"/>
            <a:ext cx="928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95582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862641" y="1210403"/>
            <a:ext cx="5048799" cy="7255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</a:t>
            </a:r>
          </a:p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Медицинская Лига России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 (МЛР)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58360" t="18005" r="30518" b="75869"/>
          <a:stretch/>
        </p:blipFill>
        <p:spPr bwMode="auto">
          <a:xfrm>
            <a:off x="217432" y="1299785"/>
            <a:ext cx="1550635" cy="54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862641" y="2183140"/>
            <a:ext cx="5048798" cy="9400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Национальный аккредитационный совет делового и управленческого образования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 (Ассоциация объединений и организаций «НАСДОБР»)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5" y="2066428"/>
            <a:ext cx="1167350" cy="114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00710" y="3431653"/>
            <a:ext cx="5048799" cy="694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 </a:t>
            </a:r>
          </a:p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Российский Союз Молодежи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57" y="156965"/>
            <a:ext cx="10798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Экспертные организации, привлекаемые Рособрнадзором к проведению аккредитационной экспертизы</a:t>
            </a:r>
          </a:p>
        </p:txBody>
      </p:sp>
      <p:pic>
        <p:nvPicPr>
          <p:cNvPr id="15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1" y="3396863"/>
            <a:ext cx="1465842" cy="69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236047" y="1235730"/>
            <a:ext cx="5096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13 октября 2017 года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повторно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присвоен статус экспертной организации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b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224</a:t>
            </a:r>
            <a:r>
              <a:rPr 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эксперта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28443" y="2382379"/>
            <a:ext cx="4766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10 января 2019 года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повторно присвоен статус экспертной организации.</a:t>
            </a:r>
            <a:br>
              <a:rPr lang="ru-RU" sz="1400" b="1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74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эксперта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04537" y="3455801"/>
            <a:ext cx="4625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13 июня 2019 года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повторно присвоен статус экспертной организации.</a:t>
            </a:r>
            <a:br>
              <a:rPr lang="ru-RU" sz="1400" b="1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27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экспертов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48530" y="4506606"/>
            <a:ext cx="5022675" cy="87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Общество с ограниченной ответственностью </a:t>
            </a:r>
          </a:p>
          <a:p>
            <a:pPr algn="ctr"/>
            <a:r>
              <a:rPr lang="ru-RU" sz="1500" b="1" dirty="0">
                <a:solidFill>
                  <a:srgbClr val="5B9BD5">
                    <a:lumMod val="50000"/>
                  </a:srgbClr>
                </a:solidFill>
              </a:rPr>
              <a:t>«Институт контроля качества и аккредитации образовательных программ в сфере культуры и искусства»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" y="4744944"/>
            <a:ext cx="1802254" cy="51111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177715" y="4603000"/>
            <a:ext cx="4625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11 июля 2018 года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присвоен статус экспертной организации.</a:t>
            </a:r>
            <a:br>
              <a:rPr lang="ru-RU" sz="1400" b="1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80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экспертов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26834" y="5638085"/>
            <a:ext cx="5022675" cy="87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Автономная некоммерческая организация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«Экспертный центр Ассоциации юристов России по оценке качества и квалификации в области юриспруденции»</a:t>
            </a:r>
            <a:endParaRPr lang="ru-RU" sz="15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66453" y="5740779"/>
            <a:ext cx="4625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18 июля 2019 года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присвоен статус экспертной организации.</a:t>
            </a:r>
            <a:br>
              <a:rPr lang="ru-RU" sz="1400" b="1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37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экспертов </a:t>
            </a:r>
          </a:p>
        </p:txBody>
      </p:sp>
      <p:pic>
        <p:nvPicPr>
          <p:cNvPr id="28" name="Picture 2" descr="http://expertcenteraur.ru/wp-content/uploads/2018/01/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3" y="5720721"/>
            <a:ext cx="1710548" cy="6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1" y="1266993"/>
            <a:ext cx="551283" cy="5512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0" y="2310155"/>
            <a:ext cx="551283" cy="551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0" y="3376813"/>
            <a:ext cx="551283" cy="5512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8" y="4610144"/>
            <a:ext cx="551283" cy="5512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8" y="5718471"/>
            <a:ext cx="551283" cy="5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48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ÐÐ¾ÑÑÐ°Ð½Ð¾Ð²Ð»ÐµÐ½Ð¸ÐµÐ¼ ÐÑÐ°Ð²Ð¸ÑÐµÐ»ÑÑÑÐ²Ð° Ð¾Ñ 15.08.2019 â 10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72" y="1082325"/>
            <a:ext cx="3219914" cy="4553161"/>
          </a:xfrm>
          <a:prstGeom prst="rect">
            <a:avLst/>
          </a:prstGeom>
          <a:noFill/>
          <a:effectLst>
            <a:outerShdw blurRad="508000" dist="50800" dir="5400000" algn="ctr" rotWithShape="0">
              <a:schemeClr val="tx2"/>
            </a:outerShdw>
            <a:reflection stA="45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Ð¾ÑÑÐ°Ð½Ð¾Ð²Ð»ÐµÐ½Ð¸Ðµ ÐÑÐ°Ð²Ð¸ÑÐµÐ»ÑÑÑÐ²Ð° Ð Ð¤ Ð¾Ñ 18.11.2013 N 1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83151"/>
            <a:ext cx="3305855" cy="4674686"/>
          </a:xfrm>
          <a:prstGeom prst="rect">
            <a:avLst/>
          </a:prstGeom>
          <a:noFill/>
          <a:effectLst>
            <a:outerShdw blurRad="457200" dist="50800" dir="5400000" sx="98000" sy="98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48085" y="3606680"/>
            <a:ext cx="4299568" cy="2028806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dirty="0">
                <a:solidFill>
                  <a:srgbClr val="002060"/>
                </a:solidFill>
              </a:rPr>
              <a:t>Постановление  Правительства Российской Федерации от 15.08.2019 № 1052 </a:t>
            </a:r>
          </a:p>
          <a:p>
            <a:pPr lvl="0"/>
            <a:endParaRPr lang="ru-RU" altLang="ru-RU" sz="1000" dirty="0">
              <a:solidFill>
                <a:srgbClr val="002060"/>
              </a:solidFill>
            </a:endParaRPr>
          </a:p>
          <a:p>
            <a:pPr lvl="0"/>
            <a:r>
              <a:rPr lang="ru-RU" altLang="ru-RU" dirty="0">
                <a:solidFill>
                  <a:srgbClr val="002060"/>
                </a:solidFill>
              </a:rPr>
              <a:t>О внесении изменений в Положение и государственной аккредитации образовательной деятельностью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5161" y="1070144"/>
            <a:ext cx="4409681" cy="181246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dirty="0">
                <a:solidFill>
                  <a:srgbClr val="002060"/>
                </a:solidFill>
              </a:rPr>
              <a:t>О государственной аккредитации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образовательной деятельности</a:t>
            </a:r>
          </a:p>
          <a:p>
            <a:pPr lvl="0"/>
            <a:r>
              <a:rPr lang="ru-RU" altLang="ru-RU" dirty="0">
                <a:solidFill>
                  <a:srgbClr val="002060"/>
                </a:solidFill>
              </a:rPr>
              <a:t>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Постановление Правительства Российской Федерации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от 18.10.2013 № 1039</a:t>
            </a:r>
            <a:endParaRPr lang="ru-RU" dirty="0"/>
          </a:p>
        </p:txBody>
      </p:sp>
      <p:sp>
        <p:nvSpPr>
          <p:cNvPr id="12" name="Стрелка вниз 4"/>
          <p:cNvSpPr/>
          <p:nvPr/>
        </p:nvSpPr>
        <p:spPr>
          <a:xfrm>
            <a:off x="7640912" y="2890182"/>
            <a:ext cx="1263806" cy="9089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002060"/>
                </a:solidFill>
              </a:rPr>
              <a:t>Вступило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силу 29.08.2019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0" y="2313499"/>
            <a:ext cx="1334425" cy="13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129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939739" y="1394566"/>
            <a:ext cx="6005126" cy="466190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3756" y="1561927"/>
            <a:ext cx="5994003" cy="4921381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9597" y="2947139"/>
            <a:ext cx="5604405" cy="35361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размещение документов, указанных в подпунктах «а», «г» и «д» пункта 8 и 10 Положения, на официальном сайте организации, с предоставлением ссылок на размещение документов в описи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25086" y="3064705"/>
            <a:ext cx="5334000" cy="26710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договор о сетевой форме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договор о создании лабораторий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договор о создании кафедр и иных структурных подразделений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ведения о квалификации педагогических работников, которые имеют богословские степени и богословские звания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7280" y="514761"/>
            <a:ext cx="10465142" cy="6740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Изменения требований к комплектности документов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277" y="5493049"/>
            <a:ext cx="1345470" cy="134547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1046495" y="5954400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8, 10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48" y="1676307"/>
            <a:ext cx="836328" cy="83632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4" y="1875384"/>
            <a:ext cx="896831" cy="8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63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35" y="1609771"/>
            <a:ext cx="4636760" cy="11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6478620" y="2955693"/>
            <a:ext cx="5713375" cy="835491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5833" y="37164"/>
            <a:ext cx="10692047" cy="9968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Планируемые изменения требований к форме сведений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 реализации образовательных программ</a:t>
            </a:r>
          </a:p>
        </p:txBody>
      </p:sp>
      <p:pic>
        <p:nvPicPr>
          <p:cNvPr id="51" name="Рисунок 5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20" y="2904995"/>
            <a:ext cx="5913068" cy="3382398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reflection stA="0" endPos="65000" dist="50800" dir="5400000" sy="-100000" algn="bl" rotWithShape="0"/>
            <a:softEdge rad="241300"/>
          </a:effectLst>
        </p:spPr>
      </p:pic>
      <p:sp>
        <p:nvSpPr>
          <p:cNvPr id="52" name="Прямоугольник 51"/>
          <p:cNvSpPr/>
          <p:nvPr/>
        </p:nvSpPr>
        <p:spPr>
          <a:xfrm>
            <a:off x="179319" y="1569920"/>
            <a:ext cx="7375915" cy="110522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единая форма сведений для всех уровней образования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сокращение объема представляемой информации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9320" y="2791906"/>
            <a:ext cx="62993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Основные разделы: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1. </a:t>
            </a:r>
            <a:r>
              <a:rPr lang="ru-RU" dirty="0">
                <a:latin typeface="Arial" panose="020B0604020202020204" pitchFamily="34" charset="0"/>
              </a:rPr>
              <a:t>Общие сведения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2. </a:t>
            </a:r>
            <a:r>
              <a:rPr lang="ru-RU" dirty="0">
                <a:latin typeface="Arial" panose="020B0604020202020204" pitchFamily="34" charset="0"/>
              </a:rPr>
              <a:t>Кадровые условия реализации основной образовательной программы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3</a:t>
            </a:r>
            <a:r>
              <a:rPr lang="ru-RU" dirty="0">
                <a:latin typeface="Arial" panose="020B0604020202020204" pitchFamily="34" charset="0"/>
              </a:rPr>
              <a:t>. Материально-технические условия реализации образовательной программы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4.</a:t>
            </a:r>
            <a:r>
              <a:rPr lang="ru-RU" dirty="0">
                <a:latin typeface="Arial" panose="020B0604020202020204" pitchFamily="34" charset="0"/>
              </a:rPr>
              <a:t> Сведения о проведенных в отношении основной образовательной программы процедур независимой оценки качества подготовки обучающихся и (или) профессионально-общественной аккредитации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7353" y="6051671"/>
            <a:ext cx="55946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Проект приказа Рособрнадзора согласовывается 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0346559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875" y="84193"/>
            <a:ext cx="1147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 проведении аккредитационной экспертизы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экспертная группа использует: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8703" y="1038300"/>
            <a:ext cx="9885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Документы и материалы за период, соответствующий сроку получения образования по образовательной программе.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Указанные документы и материалы могут представляться в форме электронного документа, подписанного электронной подписью, в том числе на электронном носителе.</a:t>
            </a:r>
          </a:p>
          <a:p>
            <a:pPr algn="just"/>
            <a:r>
              <a:rPr lang="ru-RU" altLang="ru-RU" sz="2000" dirty="0"/>
              <a:t>При проведении аккредитационной экспертизы с выездом в организацию, экспертная группа </a:t>
            </a:r>
            <a:r>
              <a:rPr lang="ru-RU" altLang="ru-RU" sz="2000" dirty="0">
                <a:solidFill>
                  <a:srgbClr val="C00000"/>
                </a:solidFill>
              </a:rPr>
              <a:t>вправе ознакомиться с оригиналами </a:t>
            </a:r>
            <a:r>
              <a:rPr lang="ru-RU" altLang="ru-RU" sz="2000" dirty="0"/>
              <a:t>документов и материалов, размещенных на официальном сайте организации, осуществляющей образовательную деятельность, в сети "Интернет", для подтверждения их достоверности.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58703" y="4269834"/>
            <a:ext cx="9955818" cy="2335683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ДОПУСКАЕТСЯ: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 от организации документов и материалов, не включенных в перечень документов и материалов, установленный Рособрнадзором.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 материалов на бумажных носителях в случае их хранения в электронных системах организации в форме электронного документа, подписанного электронной подписью руководителя.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4" y="4834514"/>
            <a:ext cx="1063203" cy="106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" y="1572393"/>
            <a:ext cx="1712816" cy="17128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30" y="5651865"/>
            <a:ext cx="1345470" cy="13454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597" y="6053477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682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7432" y="1338074"/>
            <a:ext cx="8345764" cy="788900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Требования к юридическим лицам,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осуществляющим независимую оценку качества: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482" y="58931"/>
            <a:ext cx="10527023" cy="1292658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srgbClr val="002060"/>
                </a:solidFill>
              </a:rPr>
              <a:t>Учет результатов независимой оценки качества подготовки обучающихся при проведении государственной аккредитации</a:t>
            </a:r>
            <a:endParaRPr lang="en-US" sz="2600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417" y="2391900"/>
            <a:ext cx="11663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</a:rPr>
              <a:t>а) </a:t>
            </a:r>
            <a:r>
              <a:rPr lang="ru-RU" dirty="0"/>
              <a:t>используют при проведении независимой оценки качества подготовки обучающихся оценочные средства, получившие рекомендации федерального учебно-методического объединения в соответствии с типовыми положениями об учебно-методических объединениях в системе образования и (или) согласованных советом по профессиональным квалификациям (при наличии);</a:t>
            </a:r>
          </a:p>
          <a:p>
            <a:pPr indent="450215" algn="just">
              <a:spcAft>
                <a:spcPts val="0"/>
              </a:spcAft>
            </a:pPr>
            <a:r>
              <a:rPr lang="ru-RU" dirty="0"/>
              <a:t>б) относятся организаций к общероссийским или иным объединениям работодателей, ассоциациям (союзам) или иным организациям, представляющим и (или) объединяющим профессиональное сообщество в профессиональной области;</a:t>
            </a:r>
          </a:p>
          <a:p>
            <a:pPr indent="450215" algn="just">
              <a:spcAft>
                <a:spcPts val="0"/>
              </a:spcAft>
            </a:pPr>
            <a:r>
              <a:rPr lang="ru-RU" dirty="0"/>
              <a:t>в) привлекают для проведения независимой оценки качества подготовки обучающихся экспертов, квалификация которых соответствует уровням образования и профессиям, специальностям и направлениям подготовки, в отношении которых проводится указанная оценка.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418" y="955825"/>
            <a:ext cx="2971892" cy="1291719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Должна быть проведена в течение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лет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до дня подачи заявления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86" y="5501872"/>
            <a:ext cx="1345470" cy="13454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27883" y="6043834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661" y="5305170"/>
            <a:ext cx="10543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В случае если результаты независимой оценки качества подготовки обучающихся подтверждают соответствие качества их подготовки по заявленным для государственной аккредитации образовательным программам результатам освоения основных образовательных программ, установленным федеральными государственными образовательными стандартами,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аккредитационная экспертиза в части качества подготовки обучающихся не проводится. </a:t>
            </a:r>
          </a:p>
        </p:txBody>
      </p:sp>
    </p:spTree>
    <p:extLst>
      <p:ext uri="{BB962C8B-B14F-4D97-AF65-F5344CB8AC3E}">
        <p14:creationId xmlns:p14="http://schemas.microsoft.com/office/powerpoint/2010/main" val="9556957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1370538" y="2815142"/>
            <a:ext cx="9884274" cy="202929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 приказа Рособрнадзора «Об утверждении формы, перечня и порядка предоставления в аккредитационный орган сведений о независимой оценке качества подготовки обучающихся, учитываемых при проведении государственной аккредитации образовательной деятельности»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524" y="339869"/>
            <a:ext cx="10222353" cy="69512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dirty="0"/>
              <a:t>Перечень нормативных правовых актов федеральных органов исполнительной власти, подлежащих принятию в связи с изданием постановления Правительства Российской Федерации «О внесении изменений в Положение о государственной аккредитации образовательной деятельности»:</a:t>
            </a:r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"/>
          </p:nvPr>
        </p:nvSpPr>
        <p:spPr>
          <a:xfrm>
            <a:off x="1428932" y="4736521"/>
            <a:ext cx="9884274" cy="202929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 приказа Рособрнадзора «Об утверждении порядка работы экспертов и (или) представителей экспертных организаций, включенных в состав экспертной группы, при проведении аккредитационной экспертизы»</a:t>
            </a:r>
          </a:p>
        </p:txBody>
      </p:sp>
    </p:spTree>
    <p:extLst>
      <p:ext uri="{BB962C8B-B14F-4D97-AF65-F5344CB8AC3E}">
        <p14:creationId xmlns:p14="http://schemas.microsoft.com/office/powerpoint/2010/main" val="26732110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374" y="1509171"/>
            <a:ext cx="11622281" cy="761368"/>
          </a:xfrm>
        </p:spPr>
        <p:txBody>
          <a:bodyPr>
            <a:noAutofit/>
          </a:bodyPr>
          <a:lstStyle/>
          <a:p>
            <a:r>
              <a:rPr lang="ru-RU" sz="2800" dirty="0"/>
              <a:t>«Актуализация методических материалов и проведение обучающих мероприятий для экспертов и лиц, претендующих на установление полномочий эксперта, привлекаемых </a:t>
            </a:r>
            <a:br>
              <a:rPr lang="ru-RU" sz="2800" dirty="0"/>
            </a:br>
            <a:r>
              <a:rPr lang="ru-RU" sz="2800" dirty="0"/>
              <a:t>к проведению аккредитационной экспертизы»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" y="3878580"/>
            <a:ext cx="3878655" cy="2628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53481" y="3064208"/>
            <a:ext cx="71250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Обучающие мероприятия проводит Росаккредагентство </a:t>
            </a:r>
            <a:br>
              <a:rPr lang="ru-RU" dirty="0"/>
            </a:br>
            <a:r>
              <a:rPr lang="ru-RU" dirty="0"/>
              <a:t>в рамках исполнения государственного контракта </a:t>
            </a:r>
            <a:br>
              <a:rPr lang="ru-RU" dirty="0"/>
            </a:br>
            <a:r>
              <a:rPr lang="ru-RU" dirty="0"/>
              <a:t>от «26» июня 2019 года № Ф-10-кс-2019</a:t>
            </a:r>
          </a:p>
          <a:p>
            <a:endParaRPr lang="ru-RU" dirty="0"/>
          </a:p>
          <a:p>
            <a:r>
              <a:rPr lang="ru-RU" dirty="0"/>
              <a:t>Место проведения: ФГБОУ ВО «Московский государственный юридический университет имени О.Е. </a:t>
            </a:r>
            <a:r>
              <a:rPr lang="ru-RU" dirty="0" err="1"/>
              <a:t>Кутафина</a:t>
            </a:r>
            <a:r>
              <a:rPr lang="ru-RU" dirty="0"/>
              <a:t> (МГЮА)» по адресу: 125993, г. Москва, улица Садовая-Кудринская, дом 9.</a:t>
            </a:r>
          </a:p>
          <a:p>
            <a:endParaRPr lang="ru-RU" dirty="0"/>
          </a:p>
          <a:p>
            <a:r>
              <a:rPr lang="ru-RU" dirty="0"/>
              <a:t>Дата и время проведения: 5 октября 2019 г., 10:00-17:30</a:t>
            </a:r>
          </a:p>
        </p:txBody>
      </p:sp>
    </p:spTree>
    <p:extLst>
      <p:ext uri="{BB962C8B-B14F-4D97-AF65-F5344CB8AC3E}">
        <p14:creationId xmlns:p14="http://schemas.microsoft.com/office/powerpoint/2010/main" val="7866009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610</Words>
  <Application>Microsoft Office PowerPoint</Application>
  <PresentationFormat>Широкоэкранный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Приветственный слайд</vt:lpstr>
      <vt:lpstr>ПРЕДЛОЖЕНИЯ О ВЗАИМОДЕЙСТВИИ РОСОБРНАДЗОРА И РОССИЙСКОГО ПРОФЕССОРСКОГО СОБРАНИЯ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нормативных правовых актов федеральных органов исполнительной власти, подлежащих принятию в связи с изданием постановления Правительства Российской Федерации «О внесении изменений в Положение о государственной аккредитации образовательной деятельности»:</vt:lpstr>
      <vt:lpstr>«Актуализация методических материалов и проведение обучающих мероприятий для экспертов и лиц, претендующих на установление полномочий эксперта, привлекаемых  к проведению аккредитационной экспертизы»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указания по определению соответствия содержания и качества подготовки обучающихся по основным образовательным программам высшего образования</dc:title>
  <dc:creator>Захватова Елена Валентиновна</dc:creator>
  <cp:lastModifiedBy>Андрей Панарин</cp:lastModifiedBy>
  <cp:revision>100</cp:revision>
  <cp:lastPrinted>2018-12-14T09:53:38Z</cp:lastPrinted>
  <dcterms:created xsi:type="dcterms:W3CDTF">2018-12-13T12:59:49Z</dcterms:created>
  <dcterms:modified xsi:type="dcterms:W3CDTF">2019-09-17T06:41:21Z</dcterms:modified>
</cp:coreProperties>
</file>